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56283-4B4D-C3D0-7767-8D385FE83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37DEAA-F149-66C2-2C37-8B0C09ADF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33F813-41DC-6BE5-7382-AF31422D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02A-F59D-46DA-AEC6-6BEBEC14A502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68EFD8-E1FE-E406-FA5D-C2ABC7F2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E06DFC-4C92-1147-014E-599D680C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6E0-C7E4-4B64-875F-0BABF04D91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22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DEEB4-681D-EEEF-5233-500C0B99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442B22-5169-1AF5-6308-6094AA90A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47B63B-EB19-446D-01C5-954509B5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02A-F59D-46DA-AEC6-6BEBEC14A502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070D22-7679-2A78-7BA9-ED6DB0A4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627848-4008-6525-2C63-CC0BDB68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6E0-C7E4-4B64-875F-0BABF04D91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22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7543970-0E72-227D-0DB4-8E6349606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52ED70-F74C-22DA-BC32-4EE4BC699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853356-4B4D-1EC4-71EE-6B491249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02A-F59D-46DA-AEC6-6BEBEC14A502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C24F70-E007-EF7E-6F0C-C36E8CF1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B1F676-E5AC-7BD2-C99C-546130AF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6E0-C7E4-4B64-875F-0BABF04D91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33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AF549-2B9E-1706-1174-9CCCB325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BF610C-FC0C-F1FE-EA7C-72B09FE01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08DDA6-B51A-F8B3-3873-584DE261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02A-F59D-46DA-AEC6-6BEBEC14A502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C9C9B1-0E86-2E49-8E01-BD8840AA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FF9985-6F6E-9727-47D5-33E09605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6E0-C7E4-4B64-875F-0BABF04D91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09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63398-0097-9AF2-FADD-F460DA19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5F6EAD-FF51-465C-1748-3D0BD545C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069F66-5AA1-6312-69A0-B0B7C8D1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02A-F59D-46DA-AEC6-6BEBEC14A502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FECC32-142B-62F3-89E3-41253EC5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8613AC-3A41-42DC-1B5B-535FEFD3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6E0-C7E4-4B64-875F-0BABF04D91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31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F84F0-01F9-623F-9889-FCF47A86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52DBC4-ECC1-1139-66DA-101775F3B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8AEB77-2510-C60C-98AE-2B57EDEA8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939FF2-96AA-B3E1-5284-FE920394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02A-F59D-46DA-AEC6-6BEBEC14A502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3C5991-2B2D-BC8D-B493-E4F542EE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252391-2038-4F9A-CE81-A2C8DD9B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6E0-C7E4-4B64-875F-0BABF04D91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19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77035-B187-B317-50EE-7FAEA0827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1FEA73-6F8C-4B8D-5B32-0B3196AB7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383B4C-5F98-3EA6-F1D6-75C3C6D48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F231C5-AFC6-60BB-280B-6A384A781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1E3F67B-B20E-CC63-E002-ED701AD3E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3FB3FF-AF4A-DCEA-8567-318000EE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02A-F59D-46DA-AEC6-6BEBEC14A502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59317E7-FE98-71D3-20D0-BBE9E60C2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7194EAC-F195-AFD6-0A97-A66898B5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6E0-C7E4-4B64-875F-0BABF04D91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40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D4A6A-3EE7-7CCA-9EF8-8EB64D92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AD24C6-87FC-9493-38C2-675CE56E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02A-F59D-46DA-AEC6-6BEBEC14A502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09C7DB-7A29-6DFB-B925-F2948016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8F9F10-BAFB-8068-21BF-66BF77B8D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6E0-C7E4-4B64-875F-0BABF04D91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7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781E24B-7903-01B4-AEF1-3016934C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02A-F59D-46DA-AEC6-6BEBEC14A502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32462B-4FBE-4B3D-2546-69468EDC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316408-B3D9-E128-70F2-8461453E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6E0-C7E4-4B64-875F-0BABF04D91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29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D7B9B-3D88-A5F4-0E89-0F161A84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514DD4-D8FD-C431-1D68-8156936E7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7284D7-DEA0-D0EF-B0EB-489E2B150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2FB173-8FDA-92A4-0330-0A42727F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02A-F59D-46DA-AEC6-6BEBEC14A502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E81676-247B-99BF-DD88-12E8042A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B77EAA-D244-C9B0-E439-A7A72913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6E0-C7E4-4B64-875F-0BABF04D91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15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BEFE7-7EC9-5017-59A1-A4FA2E1E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B1DE86D-A4DE-BA3D-AABB-E00E945DB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7B52AB-9702-231E-C68C-22B9E8536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899E2D-16DB-7861-80AD-52FFB1AA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02A-F59D-46DA-AEC6-6BEBEC14A502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F29FD9-75E9-1C9E-A33D-123ED285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8ACE2B-8D1F-0656-654C-3118CD0F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6E0-C7E4-4B64-875F-0BABF04D91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57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50AF1D3-D5E0-C333-55A0-F8E1B824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A726E4-0852-6582-F73F-FF759DB76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8EA40D-1693-B982-C064-A9E004EC1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CF02A-F59D-46DA-AEC6-6BEBEC14A502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56CFBD-9472-164B-1D9E-E64C91FAD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431EA3-4405-F203-FA71-4FB8A1F24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66E0-C7E4-4B64-875F-0BABF04D91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7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F755A-4803-9A94-ACF7-F8B7EBD68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682" y="1613557"/>
            <a:ext cx="5455298" cy="1681163"/>
          </a:xfrm>
        </p:spPr>
        <p:txBody>
          <a:bodyPr/>
          <a:lstStyle/>
          <a:p>
            <a:pPr algn="l"/>
            <a:r>
              <a:rPr lang="de-DE" sz="880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Quartett</a:t>
            </a:r>
            <a:r>
              <a:rPr lang="de-DE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   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F955AF75-EAF7-7676-B330-15520EB79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466" y="3527692"/>
            <a:ext cx="5617028" cy="161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800" kern="100">
                <a:solidFill>
                  <a:srgbClr val="2F5597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„WASSER</a:t>
            </a:r>
            <a:r>
              <a:rPr lang="de-DE" sz="8800" kern="100">
                <a:solidFill>
                  <a:srgbClr val="2F5597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⁴“</a:t>
            </a:r>
            <a:endParaRPr lang="de-DE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29B893A-74C9-54DA-A06C-93CA9DBA4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09" y="288107"/>
            <a:ext cx="832442" cy="64791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619E7BE-2443-1EA8-707C-3DD44BAE7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243" y="0"/>
            <a:ext cx="2147505" cy="214750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960D64F-15D1-AA47-AAEF-DC8D131AE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242" y="6218845"/>
            <a:ext cx="2147505" cy="4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0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CD142-4E06-D6EB-93D6-49652D5A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6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sz="480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Struktur der Karten: </a:t>
            </a:r>
            <a:br>
              <a:rPr lang="de-DE" sz="480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br>
              <a:rPr lang="de-DE" sz="480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de-DE" sz="400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Rückseite: 					Spielkarte:</a:t>
            </a:r>
            <a:endParaRPr lang="de-DE" sz="480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728AB7-BF18-AB48-6356-59F7FA746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501" y="2110566"/>
            <a:ext cx="3000794" cy="45726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F0C52BB-A2DE-E0F8-5C19-27FD1A31F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16" y="2129619"/>
            <a:ext cx="2924583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8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5991E-5C8E-D613-0E4A-6DF824CB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Spielkarte: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89C6F7-1CBC-77EE-F87F-5A581E8C8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307" y="1690688"/>
            <a:ext cx="2924583" cy="455358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9C965E1-68A1-793F-A922-FFC05517B3FC}"/>
              </a:ext>
            </a:extLst>
          </p:cNvPr>
          <p:cNvSpPr txBox="1"/>
          <p:nvPr/>
        </p:nvSpPr>
        <p:spPr>
          <a:xfrm>
            <a:off x="6232850" y="699795"/>
            <a:ext cx="5187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Für jedes Land gibt es 4 Karten = 8 x 4 =&gt; 32 Karten.</a:t>
            </a:r>
          </a:p>
          <a:p>
            <a:endParaRPr lang="de-DE" sz="160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de-DE" sz="160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Die Karten sind alle identisch strukturiert: 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608BAED-6577-8130-59C7-71F867DA15D8}"/>
              </a:ext>
            </a:extLst>
          </p:cNvPr>
          <p:cNvSpPr txBox="1"/>
          <p:nvPr/>
        </p:nvSpPr>
        <p:spPr>
          <a:xfrm>
            <a:off x="6478276" y="2084790"/>
            <a:ext cx="105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FAHNE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7329822-CCE3-1CE8-1964-E747CECD1C1B}"/>
              </a:ext>
            </a:extLst>
          </p:cNvPr>
          <p:cNvSpPr txBox="1"/>
          <p:nvPr/>
        </p:nvSpPr>
        <p:spPr>
          <a:xfrm>
            <a:off x="9255966" y="2050128"/>
            <a:ext cx="123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NUMMER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2C42FB-6F80-C58E-52A7-0F1DC8C4ABFE}"/>
              </a:ext>
            </a:extLst>
          </p:cNvPr>
          <p:cNvSpPr txBox="1"/>
          <p:nvPr/>
        </p:nvSpPr>
        <p:spPr>
          <a:xfrm>
            <a:off x="7091265" y="2761861"/>
            <a:ext cx="23886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  <a:p>
            <a:pPr algn="ctr"/>
            <a:r>
              <a:rPr lang="de-DE" sz="660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BILD</a:t>
            </a:r>
            <a:r>
              <a:rPr lang="de-DE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de-DE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Möglichst gemalt!!!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74FA026-91CB-592C-20FE-7E67646E706D}"/>
              </a:ext>
            </a:extLst>
          </p:cNvPr>
          <p:cNvSpPr txBox="1"/>
          <p:nvPr/>
        </p:nvSpPr>
        <p:spPr>
          <a:xfrm>
            <a:off x="6478276" y="4766255"/>
            <a:ext cx="3732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Redensart / Sprichwort zu WASSER</a:t>
            </a:r>
          </a:p>
          <a:p>
            <a:pPr algn="ctr"/>
            <a:r>
              <a:rPr lang="de-DE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Muttersprache </a:t>
            </a:r>
          </a:p>
          <a:p>
            <a:pPr algn="ctr"/>
            <a:r>
              <a:rPr lang="de-DE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Übersetzung ins Englische</a:t>
            </a:r>
          </a:p>
        </p:txBody>
      </p:sp>
    </p:spTree>
    <p:extLst>
      <p:ext uri="{BB962C8B-B14F-4D97-AF65-F5344CB8AC3E}">
        <p14:creationId xmlns:p14="http://schemas.microsoft.com/office/powerpoint/2010/main" val="131392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66417-31CB-EDC2-6A78-DEF35DD51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Beispiel: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432E867-EDD1-9586-7D9D-9CA54ECC2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1" y="1697298"/>
            <a:ext cx="2924583" cy="455358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276091-9262-D659-CEA0-DA984624E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026" y="1678245"/>
            <a:ext cx="2943636" cy="45726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AAB6C3E-A6CE-62FE-435B-07F6BBD68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286" y="1725877"/>
            <a:ext cx="2934109" cy="452500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437424C-3065-114E-D95B-A5AA98CFF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687" y="1725877"/>
            <a:ext cx="2953162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8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6DB2B-4312-2038-0C19-B4F8A9F4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929"/>
            <a:ext cx="10515600" cy="1325563"/>
          </a:xfrm>
        </p:spPr>
        <p:txBody>
          <a:bodyPr/>
          <a:lstStyle/>
          <a:p>
            <a:r>
              <a:rPr lang="de-DE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Aufgabe: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BBD1E1-5611-A301-E55C-D7D0A5025131}"/>
              </a:ext>
            </a:extLst>
          </p:cNvPr>
          <p:cNvSpPr txBox="1"/>
          <p:nvPr/>
        </p:nvSpPr>
        <p:spPr>
          <a:xfrm>
            <a:off x="838200" y="2828835"/>
            <a:ext cx="10814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de-DE" sz="240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4 Zeichnungen (entweder von den Bildern im September oder auch später)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de-DE" sz="240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4 Sprüche zu WASSER in der Muttersprache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de-DE" sz="240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4 Übersetzungen zu diesen Sprüchen</a:t>
            </a:r>
          </a:p>
          <a:p>
            <a:endParaRPr lang="de-DE" sz="240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43C5D6-18F7-5E12-96F9-FC2631B5B9B6}"/>
              </a:ext>
            </a:extLst>
          </p:cNvPr>
          <p:cNvSpPr txBox="1"/>
          <p:nvPr/>
        </p:nvSpPr>
        <p:spPr>
          <a:xfrm>
            <a:off x="838200" y="4495507"/>
            <a:ext cx="8864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de-DE" sz="240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Schrift: Bahnschrift SemiBold 14 pt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de-DE" sz="240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Wir übernehmen die Sätze so, wie wir sie bekommen!!!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A2B707F-420E-E3BA-82F2-C22840B8480F}"/>
              </a:ext>
            </a:extLst>
          </p:cNvPr>
          <p:cNvSpPr txBox="1">
            <a:spLocks/>
          </p:cNvSpPr>
          <p:nvPr/>
        </p:nvSpPr>
        <p:spPr>
          <a:xfrm>
            <a:off x="838200" y="53265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DANKE </a:t>
            </a:r>
            <a:r>
              <a:rPr lang="de-DE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				Deadline: 14.04.26</a:t>
            </a:r>
            <a:endParaRPr lang="de-DE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Breitbild</PresentationFormat>
  <Paragraphs>23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Bahnschrift SemiBold</vt:lpstr>
      <vt:lpstr>Calibri</vt:lpstr>
      <vt:lpstr>Calibri Light</vt:lpstr>
      <vt:lpstr>Symbol</vt:lpstr>
      <vt:lpstr>Office</vt:lpstr>
      <vt:lpstr>Quartett    </vt:lpstr>
      <vt:lpstr>Struktur der Karten:   Rückseite:      Spielkarte:</vt:lpstr>
      <vt:lpstr>Spielkarte:</vt:lpstr>
      <vt:lpstr>Beispiel: </vt:lpstr>
      <vt:lpstr>Aufgabe: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Ulrike Kurth</dc:creator>
  <cp:lastModifiedBy>Ulrike Kurth</cp:lastModifiedBy>
  <cp:revision>3</cp:revision>
  <dcterms:created xsi:type="dcterms:W3CDTF">2026-03-07T19:25:51Z</dcterms:created>
  <dcterms:modified xsi:type="dcterms:W3CDTF">2026-03-07T19:52:05Z</dcterms:modified>
</cp:coreProperties>
</file>