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96" r:id="rId2"/>
    <p:sldId id="258" r:id="rId3"/>
    <p:sldId id="29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0DC4F-25BD-4C70-9C5B-44F1DC250641}" type="datetimeFigureOut">
              <a:rPr lang="de-DE" smtClean="0"/>
              <a:t>02.06.2026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47F9-2200-4314-849A-8745D403BC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70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E8CE0F3-5DB1-11AD-FE0A-823F085A9207}"/>
              </a:ext>
            </a:extLst>
          </p:cNvPr>
          <p:cNvSpPr txBox="1"/>
          <p:nvPr/>
        </p:nvSpPr>
        <p:spPr>
          <a:xfrm>
            <a:off x="1618595" y="1031892"/>
            <a:ext cx="610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The project is coordinated by</a:t>
            </a:r>
            <a:r>
              <a:rPr lang="de-DE" sz="200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</a:p>
          <a:p>
            <a:r>
              <a:rPr lang="de-DE" sz="2000" b="1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Westfälisches Forum für Kultur und Bildung e.V.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3CFA4C-3865-DAB7-E42B-48069112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606" y="4898837"/>
            <a:ext cx="2108615" cy="210861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8604BCB-333F-291F-C926-6016F55D54A4}"/>
              </a:ext>
            </a:extLst>
          </p:cNvPr>
          <p:cNvSpPr txBox="1"/>
          <p:nvPr/>
        </p:nvSpPr>
        <p:spPr>
          <a:xfrm>
            <a:off x="448235" y="2429434"/>
            <a:ext cx="3853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This project is coordinated by</a:t>
            </a:r>
          </a:p>
          <a:p>
            <a:r>
              <a:rPr lang="de-DE" sz="20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Dr. Ulrike Kurth, CEO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C13379-39F5-C601-9E6D-0E54FE57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7" y="3226967"/>
            <a:ext cx="2624504" cy="33437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383408-9E6D-D658-B4B7-4725CB500279}"/>
              </a:ext>
            </a:extLst>
          </p:cNvPr>
          <p:cNvSpPr txBox="1"/>
          <p:nvPr/>
        </p:nvSpPr>
        <p:spPr>
          <a:xfrm>
            <a:off x="5600113" y="2429434"/>
            <a:ext cx="4580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And a great team supported</a:t>
            </a:r>
          </a:p>
          <a:p>
            <a:pPr algn="r"/>
            <a:r>
              <a:rPr lang="de-DE" sz="200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this project with ideas and material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03E646-C804-D5C9-F36F-5C51CA38C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112" y="3574813"/>
            <a:ext cx="4580965" cy="29958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82907EE-1F0F-4D5E-7B2A-FEEAD9CC0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209" y="726736"/>
            <a:ext cx="2407882" cy="1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3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19264FE-259F-DE64-7F29-8D45AA995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007" y="-414201"/>
            <a:ext cx="2108615" cy="21086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B04665C-4AA4-E4FC-7AEE-F3F25AB6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70" y="553705"/>
            <a:ext cx="1929653" cy="91942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32ADB9B-A958-872B-692B-4C0897248A29}"/>
              </a:ext>
            </a:extLst>
          </p:cNvPr>
          <p:cNvSpPr txBox="1"/>
          <p:nvPr/>
        </p:nvSpPr>
        <p:spPr>
          <a:xfrm>
            <a:off x="1602912" y="1473128"/>
            <a:ext cx="8821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Our association was founded in 2003 and since then many different educational projects, training courses and conferences have been organized. </a:t>
            </a:r>
            <a:endParaRPr lang="de-DE" b="1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D44FFC1-CAC1-4978-F833-A8029253EC9A}"/>
              </a:ext>
            </a:extLst>
          </p:cNvPr>
          <p:cNvSpPr txBox="1"/>
          <p:nvPr/>
        </p:nvSpPr>
        <p:spPr>
          <a:xfrm>
            <a:off x="1602912" y="2201454"/>
            <a:ext cx="9808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We cooperate with the city of Paderborn, the Archdiocese of Paderborn, the Bonifatiuswerk, the state of North Rhine-Westphalia and various partners in the region.</a:t>
            </a:r>
            <a:endParaRPr lang="de-DE" b="1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E809B8-8A84-2B75-485B-763B22452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85" y="3038882"/>
            <a:ext cx="8659433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1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B39A1-71EA-D30F-A7FC-02B2E3D79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50BEA-3E2E-1CB4-D20A-F7E886143DC1}"/>
              </a:ext>
            </a:extLst>
          </p:cNvPr>
          <p:cNvSpPr txBox="1"/>
          <p:nvPr/>
        </p:nvSpPr>
        <p:spPr>
          <a:xfrm>
            <a:off x="1299882" y="555941"/>
            <a:ext cx="84716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This year, the 24th international conference took place </a:t>
            </a:r>
          </a:p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with 120 paricipants from 16 countries.</a:t>
            </a:r>
            <a:endParaRPr lang="de-DE" sz="2800" b="1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9D7D413-DEE7-71F9-56FB-2EF1B9CE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4" y="1510048"/>
            <a:ext cx="9291855" cy="52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4764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104</Words>
  <Application>Microsoft Office PowerPoint</Application>
  <PresentationFormat>Breitbild</PresentationFormat>
  <Paragraphs>10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 Rounded MT Bold</vt:lpstr>
      <vt:lpstr>Calibri</vt:lpstr>
      <vt:lpstr>Tw Cen MT</vt:lpstr>
      <vt:lpstr>Tropfen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22</cp:revision>
  <dcterms:created xsi:type="dcterms:W3CDTF">2024-09-09T17:03:29Z</dcterms:created>
  <dcterms:modified xsi:type="dcterms:W3CDTF">2026-06-02T13:18:19Z</dcterms:modified>
</cp:coreProperties>
</file>