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8BCCE-447E-435A-88D0-CCF9A3467F42}" v="11" dt="2026-05-20T11:32:0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D7E9-C693-A18D-B266-A688E36A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75" y="436932"/>
            <a:ext cx="10364451" cy="1596177"/>
          </a:xfrm>
        </p:spPr>
        <p:txBody>
          <a:bodyPr>
            <a:normAutofit/>
          </a:bodyPr>
          <a:lstStyle/>
          <a:p>
            <a:r>
              <a:rPr lang="sk-SK" sz="4000" b="1">
                <a:latin typeface="Arial" panose="020B0604020202020204" pitchFamily="34" charset="0"/>
                <a:cs typeface="Arial" panose="020B0604020202020204" pitchFamily="34" charset="0"/>
              </a:rPr>
              <a:t>THE school of art sliaČ (slovakia)</a:t>
            </a:r>
            <a:br>
              <a:rPr lang="sk-SK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E725E7-7869-42E7-BFDC-79DA11551CF5}"/>
              </a:ext>
            </a:extLst>
          </p:cNvPr>
          <p:cNvSpPr txBox="1"/>
          <p:nvPr/>
        </p:nvSpPr>
        <p:spPr>
          <a:xfrm>
            <a:off x="6904023" y="4402274"/>
            <a:ext cx="4650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The school of Art </a:t>
            </a:r>
            <a:r>
              <a:rPr lang="sk-SK" sz="2000">
                <a:latin typeface="Arial" panose="020B0604020202020204" pitchFamily="34" charset="0"/>
                <a:cs typeface="Arial" panose="020B0604020202020204" pitchFamily="34" charset="0"/>
              </a:rPr>
              <a:t>Sliač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 has 59 years von existence.</a:t>
            </a:r>
          </a:p>
          <a:p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It has got 20 employees, almost 400 students from 5 to 25 years of age. </a:t>
            </a:r>
          </a:p>
        </p:txBody>
      </p:sp>
      <p:grpSp>
        <p:nvGrpSpPr>
          <p:cNvPr id="9" name="Skupina 14">
            <a:extLst>
              <a:ext uri="{FF2B5EF4-FFF2-40B4-BE49-F238E27FC236}">
                <a16:creationId xmlns:a16="http://schemas.microsoft.com/office/drawing/2014/main" id="{D482E032-D59C-4B27-458C-2EC009E84A53}"/>
              </a:ext>
            </a:extLst>
          </p:cNvPr>
          <p:cNvGrpSpPr/>
          <p:nvPr/>
        </p:nvGrpSpPr>
        <p:grpSpPr>
          <a:xfrm>
            <a:off x="6990042" y="1309215"/>
            <a:ext cx="4374202" cy="2908498"/>
            <a:chOff x="5167310" y="1482464"/>
            <a:chExt cx="6436299" cy="4423855"/>
          </a:xfrm>
        </p:grpSpPr>
        <p:pic>
          <p:nvPicPr>
            <p:cNvPr id="10" name="Obrázok 12">
              <a:extLst>
                <a:ext uri="{FF2B5EF4-FFF2-40B4-BE49-F238E27FC236}">
                  <a16:creationId xmlns:a16="http://schemas.microsoft.com/office/drawing/2014/main" id="{290BCD51-026E-6482-626E-976543F1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7310" y="1482464"/>
              <a:ext cx="6436299" cy="4423855"/>
            </a:xfrm>
            <a:prstGeom prst="rect">
              <a:avLst/>
            </a:prstGeom>
          </p:spPr>
        </p:pic>
        <p:sp>
          <p:nvSpPr>
            <p:cNvPr id="11" name="BlokTextu 13">
              <a:extLst>
                <a:ext uri="{FF2B5EF4-FFF2-40B4-BE49-F238E27FC236}">
                  <a16:creationId xmlns:a16="http://schemas.microsoft.com/office/drawing/2014/main" id="{1A21B6F1-83BD-EAC7-308D-F81FD2ECEEC1}"/>
                </a:ext>
              </a:extLst>
            </p:cNvPr>
            <p:cNvSpPr txBox="1"/>
            <p:nvPr/>
          </p:nvSpPr>
          <p:spPr>
            <a:xfrm>
              <a:off x="7761203" y="3536987"/>
              <a:ext cx="1036789" cy="56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>
                  <a:ln w="1016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Sliač</a:t>
              </a:r>
              <a:endParaRPr lang="sk-SK" sz="2400" b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3" name="Grafik 1">
            <a:extLst>
              <a:ext uri="{FF2B5EF4-FFF2-40B4-BE49-F238E27FC236}">
                <a16:creationId xmlns:a16="http://schemas.microsoft.com/office/drawing/2014/main" id="{A7912BC9-AC70-844A-B95D-01176C37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7" y="5217882"/>
            <a:ext cx="1523532" cy="13714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B8EA4B7-F69B-A03B-A92C-63618B8F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520" y="0"/>
            <a:ext cx="1245953" cy="12459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B5EDAE-F280-9CB6-630E-83B2B6CBC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209" y="1282699"/>
            <a:ext cx="3429000" cy="2571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551DD3-A2ED-907A-EB7F-DBC5928C2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375" y="3954906"/>
            <a:ext cx="4350662" cy="2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CE3B32B5-9A9B-E62B-5F81-55E7E0705503}"/>
              </a:ext>
            </a:extLst>
          </p:cNvPr>
          <p:cNvSpPr txBox="1">
            <a:spLocks/>
          </p:cNvSpPr>
          <p:nvPr/>
        </p:nvSpPr>
        <p:spPr>
          <a:xfrm>
            <a:off x="297113" y="521855"/>
            <a:ext cx="8083091" cy="6336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public school, classified in the international standard classification </a:t>
            </a:r>
          </a:p>
          <a:p>
            <a:pPr algn="l">
              <a:spcBef>
                <a:spcPts val="0"/>
              </a:spcBef>
            </a:pPr>
            <a:r>
              <a:rPr lang="en-US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education system (ISCED):</a:t>
            </a:r>
          </a:p>
          <a:p>
            <a:pPr lvl="1" algn="l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ISCED 1B – the primary education – 4 years</a:t>
            </a:r>
          </a:p>
          <a:p>
            <a:pPr lvl="1" algn="l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ISCED 2B – the lower secondary education – 4 to 5 years</a:t>
            </a:r>
          </a:p>
          <a:p>
            <a:pPr lvl="1" algn="l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The second degree: 4 years</a:t>
            </a:r>
          </a:p>
          <a:p>
            <a:pPr lvl="1" algn="l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The adult study: 4 years</a:t>
            </a:r>
          </a:p>
          <a:p>
            <a:pPr algn="l"/>
            <a:r>
              <a:rPr lang="en-US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possibility of continuous education for individual student up to 17 years</a:t>
            </a:r>
          </a:p>
          <a:p>
            <a:pPr algn="l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School‘s educational program titled: </a:t>
            </a:r>
          </a:p>
          <a:p>
            <a:pPr algn="l" fontAlgn="base">
              <a:spcAft>
                <a:spcPct val="0"/>
              </a:spcAft>
              <a:tabLst>
                <a:tab pos="173038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„Art – Education - Occupation“ and it is main document of </a:t>
            </a:r>
            <a:r>
              <a:rPr lang="en-US" altLang="sk-SK" sz="32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school.</a:t>
            </a:r>
            <a:endParaRPr lang="en-US" altLang="sk-SK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the school offers creative professional forms of education for 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students, which are not only developing their own skills, but they are also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them for public performances, competitions, opening and dance shows of national and international scope, for example, also in European projects in which we have been participating </a:t>
            </a:r>
            <a:r>
              <a:rPr lang="en-US" altLang="sk-SK" sz="32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12 </a:t>
            </a: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</a:p>
          <a:p>
            <a:pPr algn="l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3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also focuses on intensive preparation of talented students for conservatories, high schools and universities with an artistic - pedagogical </a:t>
            </a:r>
            <a:r>
              <a:rPr lang="en-US" altLang="sk-SK" sz="32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focus.</a:t>
            </a:r>
          </a:p>
          <a:p>
            <a:pPr algn="l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sz="2400" cap="none">
                <a:solidFill>
                  <a:schemeClr val="tx1"/>
                </a:solidFill>
              </a:rPr>
              <a:t> </a:t>
            </a:r>
            <a:endParaRPr lang="en-US" altLang="sk-SK" sz="2400" cap="none" dirty="0">
              <a:solidFill>
                <a:schemeClr val="tx1"/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de-DE" altLang="sk-SK" sz="2400" cap="none">
                <a:solidFill>
                  <a:schemeClr val="tx1"/>
                </a:solidFill>
              </a:rPr>
              <a:t> </a:t>
            </a:r>
            <a:endParaRPr lang="en-US" altLang="sk-SK" sz="2400" cap="none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FA1E03-995B-FD3B-A7CD-6BFB1094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81" y="860204"/>
            <a:ext cx="2287517" cy="14747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BC2698-6D98-85F8-74DD-96B0C704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081" y="136820"/>
            <a:ext cx="3006208" cy="20160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AD3C58E-3734-6889-893D-E8175E8D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777" y="2329838"/>
            <a:ext cx="2722110" cy="16810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F5CD40-D281-93B9-4E63-629036681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764" y="4187884"/>
            <a:ext cx="3636476" cy="25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2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A1FD7F-63C8-921E-A13A-94144B0F01DB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35803" y="4399009"/>
            <a:ext cx="5692071" cy="2274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fontAlgn="base">
              <a:spcBef>
                <a:spcPts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k-SK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project “Water – </a:t>
            </a:r>
            <a:r>
              <a:rPr lang="sk-SK" altLang="sk-SK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sk-SK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 of </a:t>
            </a:r>
            <a:r>
              <a:rPr lang="sk-SK" altLang="sk-SK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k-SK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nspiration” we look forward to new project challenges and new friendships, getting to know each other's cultures, history and the overall way of life of the participating countries</a:t>
            </a:r>
            <a:r>
              <a:rPr lang="en-US" altLang="sk-SK" b="1" cap="none">
                <a:latin typeface="Arial" panose="020B0604020202020204" pitchFamily="34" charset="0"/>
                <a:cs typeface="Arial" panose="020B0604020202020204" pitchFamily="34" charset="0"/>
              </a:rPr>
              <a:t>, and especially their views on water.</a:t>
            </a:r>
            <a:endParaRPr lang="en-US" altLang="sk-SK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65BD262-7FF3-D7E3-6CEA-219DFFA5A7C0}"/>
              </a:ext>
            </a:extLst>
          </p:cNvPr>
          <p:cNvSpPr txBox="1"/>
          <p:nvPr/>
        </p:nvSpPr>
        <p:spPr>
          <a:xfrm>
            <a:off x="8563170" y="761900"/>
            <a:ext cx="3230724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Alica Hancková </a:t>
            </a:r>
            <a:endParaRPr lang="de-DE" sz="20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(director) and her Team</a:t>
            </a:r>
            <a:endParaRPr lang="de-DE" sz="20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57E6176-3595-855A-CE16-C28EED70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874" y="3871656"/>
            <a:ext cx="2355073" cy="23550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1999377-128E-438A-01E0-31DAE2A4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3" y="1176725"/>
            <a:ext cx="4119248" cy="28614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7A07BC8-3144-4612-EA68-81BFF3562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351" y="551348"/>
            <a:ext cx="2270239" cy="34009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317F03-3F6C-8BFA-7906-09114ED2F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538" y="1747581"/>
            <a:ext cx="3409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08592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{3B9A3EBB-B0BB-4493-9D71-7CE3E977C17F}TF62d0d592-7ac2-4846-a919-75806e8bead420c0117f-570375cf220c</Template>
  <TotalTime>0</TotalTime>
  <Words>270</Words>
  <Application>Microsoft Office PowerPoint</Application>
  <PresentationFormat>Breitbild</PresentationFormat>
  <Paragraphs>23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Tw Cen MT</vt:lpstr>
      <vt:lpstr>Tropfen</vt:lpstr>
      <vt:lpstr>THE school of art sliaČ (slovakia)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3</cp:revision>
  <dcterms:created xsi:type="dcterms:W3CDTF">2026-05-04T21:06:44Z</dcterms:created>
  <dcterms:modified xsi:type="dcterms:W3CDTF">2026-06-02T12:20:55Z</dcterms:modified>
</cp:coreProperties>
</file>