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7" r:id="rId2"/>
    <p:sldId id="275" r:id="rId3"/>
    <p:sldId id="280" r:id="rId4"/>
    <p:sldId id="28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F027B-10A4-4AB6-83FA-5C2D126518ED}" v="4" dt="2026-05-25T15:14:55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41853-D995-4ED5-9919-BD202E67D71F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CF8D6-5663-45F6-BF6B-007748FFD843}">
      <dgm:prSet custT="1"/>
      <dgm:spPr/>
      <dgm:t>
        <a:bodyPr/>
        <a:lstStyle/>
        <a:p>
          <a:r>
            <a:rPr lang="en-GB" sz="1000" dirty="0"/>
            <a:t>RTU Liepaja is a symbol of education, science and culture of Liepaja and </a:t>
          </a:r>
          <a:r>
            <a:rPr lang="en-GB" sz="1000" dirty="0" err="1"/>
            <a:t>Kurzeme</a:t>
          </a:r>
          <a:r>
            <a:rPr lang="en-GB" sz="1000" dirty="0"/>
            <a:t> region (Latvia) that provides competitive, and internationally recognized education. Our new challenge is to </a:t>
          </a:r>
          <a:r>
            <a:rPr lang="en-US" sz="1000" dirty="0"/>
            <a:t>address local and global challenges, one of which is to address and raise awareness of students, teachers, and local community on environmental issues related to clean water.</a:t>
          </a:r>
        </a:p>
      </dgm:t>
    </dgm:pt>
    <dgm:pt modelId="{ADD2E447-FFB0-4C7B-A795-2B041831331A}" type="parTrans" cxnId="{D91F58A9-719E-4F7F-BFCD-19CA47C7FC59}">
      <dgm:prSet/>
      <dgm:spPr/>
      <dgm:t>
        <a:bodyPr/>
        <a:lstStyle/>
        <a:p>
          <a:endParaRPr lang="en-US"/>
        </a:p>
      </dgm:t>
    </dgm:pt>
    <dgm:pt modelId="{1B463365-1C08-4E7F-91BC-CAC13946AF03}" type="sibTrans" cxnId="{D91F58A9-719E-4F7F-BFCD-19CA47C7FC5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6C1132B-C696-42F3-BBBA-7A614E2647D9}">
      <dgm:prSet/>
      <dgm:spPr/>
      <dgm:t>
        <a:bodyPr/>
        <a:lstStyle/>
        <a:p>
          <a:r>
            <a:rPr lang="en-GB"/>
            <a:t>To facilitate the different levels of coordination, as well as exchange of information, relative to different intercultural projects and products in the local level.</a:t>
          </a:r>
          <a:endParaRPr lang="en-US"/>
        </a:p>
      </dgm:t>
    </dgm:pt>
    <dgm:pt modelId="{7C23D9D2-B7FE-407B-A1BB-5C7731E3239A}" type="parTrans" cxnId="{ADC01E48-65F1-4B7B-B8E5-4A02A2AEB240}">
      <dgm:prSet/>
      <dgm:spPr/>
      <dgm:t>
        <a:bodyPr/>
        <a:lstStyle/>
        <a:p>
          <a:endParaRPr lang="en-US"/>
        </a:p>
      </dgm:t>
    </dgm:pt>
    <dgm:pt modelId="{F925CCC9-D971-42CD-B054-101B7FF4F0A9}" type="sibTrans" cxnId="{ADC01E48-65F1-4B7B-B8E5-4A02A2AEB24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AF970DA-E023-40A6-BF57-A6E0AC99186E}">
      <dgm:prSet/>
      <dgm:spPr/>
      <dgm:t>
        <a:bodyPr/>
        <a:lstStyle/>
        <a:p>
          <a:r>
            <a:rPr lang="en-GB"/>
            <a:t>To facilitate future exchanges in RTU Liepaja at all levels and to promote intercultural projects and European programmes and other actions in the field of education.</a:t>
          </a:r>
          <a:endParaRPr lang="en-US"/>
        </a:p>
      </dgm:t>
    </dgm:pt>
    <dgm:pt modelId="{7312E286-9B6F-48EC-BB30-8F515C6EA307}" type="parTrans" cxnId="{AFF1265A-124A-4553-9CA3-E27451685F45}">
      <dgm:prSet/>
      <dgm:spPr/>
      <dgm:t>
        <a:bodyPr/>
        <a:lstStyle/>
        <a:p>
          <a:endParaRPr lang="en-US"/>
        </a:p>
      </dgm:t>
    </dgm:pt>
    <dgm:pt modelId="{E1844579-2A87-4C12-B165-A165A21FA7A1}" type="sibTrans" cxnId="{AFF1265A-124A-4553-9CA3-E27451685F4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D74289C-FACD-4835-B71A-BBB57F84DD4C}">
      <dgm:prSet/>
      <dgm:spPr/>
      <dgm:t>
        <a:bodyPr/>
        <a:lstStyle/>
        <a:p>
          <a:r>
            <a:rPr lang="fr-FR"/>
            <a:t>To contribute to the development of the intercultural competences in teachers training programs.  </a:t>
          </a:r>
          <a:endParaRPr lang="en-US"/>
        </a:p>
      </dgm:t>
    </dgm:pt>
    <dgm:pt modelId="{F57BDB0C-F073-4DEE-A661-C881BCEF6E4C}" type="parTrans" cxnId="{CC2AD986-98B5-42A0-92D6-A32F0D58647D}">
      <dgm:prSet/>
      <dgm:spPr/>
      <dgm:t>
        <a:bodyPr/>
        <a:lstStyle/>
        <a:p>
          <a:endParaRPr lang="en-US"/>
        </a:p>
      </dgm:t>
    </dgm:pt>
    <dgm:pt modelId="{D05E86CE-5F0D-48D1-B010-9BF94AF00023}" type="sibTrans" cxnId="{CC2AD986-98B5-42A0-92D6-A32F0D58647D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FC5B01A1-49CF-4062-A819-50A161797C26}">
      <dgm:prSet/>
      <dgm:spPr/>
      <dgm:t>
        <a:bodyPr/>
        <a:lstStyle/>
        <a:p>
          <a:r>
            <a:rPr lang="fr-FR"/>
            <a:t>To broaden educational experiences by being exposed to other systems.</a:t>
          </a:r>
          <a:endParaRPr lang="en-US"/>
        </a:p>
      </dgm:t>
    </dgm:pt>
    <dgm:pt modelId="{54D589CA-A506-4E37-B5FA-0084A7D69BBB}" type="parTrans" cxnId="{23BBCC60-1621-4025-AF0D-371E085489D9}">
      <dgm:prSet/>
      <dgm:spPr/>
      <dgm:t>
        <a:bodyPr/>
        <a:lstStyle/>
        <a:p>
          <a:endParaRPr lang="en-US"/>
        </a:p>
      </dgm:t>
    </dgm:pt>
    <dgm:pt modelId="{190E2D33-A107-4A9E-A57C-6E7720BC8F69}" type="sibTrans" cxnId="{23BBCC60-1621-4025-AF0D-371E085489D9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20C2A790-A0DB-489C-B3BC-5545137E039D}" type="pres">
      <dgm:prSet presAssocID="{0C941853-D995-4ED5-9919-BD202E67D71F}" presName="linearFlow" presStyleCnt="0">
        <dgm:presLayoutVars>
          <dgm:dir/>
          <dgm:animLvl val="lvl"/>
          <dgm:resizeHandles val="exact"/>
        </dgm:presLayoutVars>
      </dgm:prSet>
      <dgm:spPr/>
    </dgm:pt>
    <dgm:pt modelId="{896C4EBC-29DC-4972-B916-A7F9ED943499}" type="pres">
      <dgm:prSet presAssocID="{BE1CF8D6-5663-45F6-BF6B-007748FFD843}" presName="compositeNode" presStyleCnt="0"/>
      <dgm:spPr/>
    </dgm:pt>
    <dgm:pt modelId="{865CC8E6-631B-4CBB-96B6-E6BBE2192568}" type="pres">
      <dgm:prSet presAssocID="{BE1CF8D6-5663-45F6-BF6B-007748FFD84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15EA372-C7F3-4280-8B6A-F89CBA6FD8D4}" type="pres">
      <dgm:prSet presAssocID="{BE1CF8D6-5663-45F6-BF6B-007748FFD843}" presName="parSh" presStyleCnt="0"/>
      <dgm:spPr/>
    </dgm:pt>
    <dgm:pt modelId="{EB600CEB-D47C-4B50-A972-A69C9FE296DD}" type="pres">
      <dgm:prSet presAssocID="{BE1CF8D6-5663-45F6-BF6B-007748FFD843}" presName="lineNode" presStyleLbl="alignAccFollowNode1" presStyleIdx="0" presStyleCnt="15"/>
      <dgm:spPr/>
    </dgm:pt>
    <dgm:pt modelId="{E9FE7096-5DB1-4E2D-8BEA-928526FF6195}" type="pres">
      <dgm:prSet presAssocID="{BE1CF8D6-5663-45F6-BF6B-007748FFD843}" presName="lineArrowNode" presStyleLbl="alignAccFollowNode1" presStyleIdx="1" presStyleCnt="15"/>
      <dgm:spPr/>
    </dgm:pt>
    <dgm:pt modelId="{AE4BA250-8848-49AD-A1F8-EC7AD41EFEF6}" type="pres">
      <dgm:prSet presAssocID="{1B463365-1C08-4E7F-91BC-CAC13946AF03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9A4385D1-5981-4C50-A530-0C71F8190FB9}" type="pres">
      <dgm:prSet presAssocID="{1B463365-1C08-4E7F-91BC-CAC13946AF03}" presName="spacerBetweenCircleAndCallout" presStyleCnt="0">
        <dgm:presLayoutVars/>
      </dgm:prSet>
      <dgm:spPr/>
    </dgm:pt>
    <dgm:pt modelId="{6D8BF6DC-29AF-4A17-BE66-C5FA71C69EA3}" type="pres">
      <dgm:prSet presAssocID="{BE1CF8D6-5663-45F6-BF6B-007748FFD843}" presName="nodeText" presStyleLbl="alignAccFollowNode1" presStyleIdx="2" presStyleCnt="15">
        <dgm:presLayoutVars>
          <dgm:bulletEnabled val="1"/>
        </dgm:presLayoutVars>
      </dgm:prSet>
      <dgm:spPr/>
    </dgm:pt>
    <dgm:pt modelId="{0E9090DE-EE70-4FF0-BC8B-1B0610E50B60}" type="pres">
      <dgm:prSet presAssocID="{1B463365-1C08-4E7F-91BC-CAC13946AF03}" presName="sibTransComposite" presStyleCnt="0"/>
      <dgm:spPr/>
    </dgm:pt>
    <dgm:pt modelId="{CF5F617C-D159-4474-AE89-1AE6C78AD17A}" type="pres">
      <dgm:prSet presAssocID="{56C1132B-C696-42F3-BBBA-7A614E2647D9}" presName="compositeNode" presStyleCnt="0"/>
      <dgm:spPr/>
    </dgm:pt>
    <dgm:pt modelId="{F6BA2F45-4877-4E8A-AA0B-2CB21E0647F2}" type="pres">
      <dgm:prSet presAssocID="{56C1132B-C696-42F3-BBBA-7A614E2647D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C752AC4-8FCF-4FD3-9493-0CBF372A5960}" type="pres">
      <dgm:prSet presAssocID="{56C1132B-C696-42F3-BBBA-7A614E2647D9}" presName="parSh" presStyleCnt="0"/>
      <dgm:spPr/>
    </dgm:pt>
    <dgm:pt modelId="{5D03993A-F420-430B-AC41-AED87F74187A}" type="pres">
      <dgm:prSet presAssocID="{56C1132B-C696-42F3-BBBA-7A614E2647D9}" presName="lineNode" presStyleLbl="alignAccFollowNode1" presStyleIdx="3" presStyleCnt="15"/>
      <dgm:spPr/>
    </dgm:pt>
    <dgm:pt modelId="{B74ADA3E-9F45-42AB-BB0D-A91ECBF5B5BC}" type="pres">
      <dgm:prSet presAssocID="{56C1132B-C696-42F3-BBBA-7A614E2647D9}" presName="lineArrowNode" presStyleLbl="alignAccFollowNode1" presStyleIdx="4" presStyleCnt="15"/>
      <dgm:spPr/>
    </dgm:pt>
    <dgm:pt modelId="{24A880CD-BDFF-4237-BD9E-6A026C025809}" type="pres">
      <dgm:prSet presAssocID="{F925CCC9-D971-42CD-B054-101B7FF4F0A9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4FB9374F-8288-42B9-B8A0-D883DDE90173}" type="pres">
      <dgm:prSet presAssocID="{F925CCC9-D971-42CD-B054-101B7FF4F0A9}" presName="spacerBetweenCircleAndCallout" presStyleCnt="0">
        <dgm:presLayoutVars/>
      </dgm:prSet>
      <dgm:spPr/>
    </dgm:pt>
    <dgm:pt modelId="{28FB91FC-4101-4785-86E8-D1E52506CDE1}" type="pres">
      <dgm:prSet presAssocID="{56C1132B-C696-42F3-BBBA-7A614E2647D9}" presName="nodeText" presStyleLbl="alignAccFollowNode1" presStyleIdx="5" presStyleCnt="15">
        <dgm:presLayoutVars>
          <dgm:bulletEnabled val="1"/>
        </dgm:presLayoutVars>
      </dgm:prSet>
      <dgm:spPr/>
    </dgm:pt>
    <dgm:pt modelId="{32336D6D-16DD-4DAF-A1EE-08580C8B19D8}" type="pres">
      <dgm:prSet presAssocID="{F925CCC9-D971-42CD-B054-101B7FF4F0A9}" presName="sibTransComposite" presStyleCnt="0"/>
      <dgm:spPr/>
    </dgm:pt>
    <dgm:pt modelId="{086C136F-CE3D-4EB8-A3C4-7449584A677D}" type="pres">
      <dgm:prSet presAssocID="{DAF970DA-E023-40A6-BF57-A6E0AC99186E}" presName="compositeNode" presStyleCnt="0"/>
      <dgm:spPr/>
    </dgm:pt>
    <dgm:pt modelId="{F7B8BA98-4E6A-4451-BC39-2AB589776E6C}" type="pres">
      <dgm:prSet presAssocID="{DAF970DA-E023-40A6-BF57-A6E0AC99186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F94DC4A-44B0-4258-98B2-37C98D415A87}" type="pres">
      <dgm:prSet presAssocID="{DAF970DA-E023-40A6-BF57-A6E0AC99186E}" presName="parSh" presStyleCnt="0"/>
      <dgm:spPr/>
    </dgm:pt>
    <dgm:pt modelId="{42E89548-E661-4706-B590-9E5D6D53B8A5}" type="pres">
      <dgm:prSet presAssocID="{DAF970DA-E023-40A6-BF57-A6E0AC99186E}" presName="lineNode" presStyleLbl="alignAccFollowNode1" presStyleIdx="6" presStyleCnt="15"/>
      <dgm:spPr/>
    </dgm:pt>
    <dgm:pt modelId="{C47B05B4-0877-4D81-A374-9F214C868C9D}" type="pres">
      <dgm:prSet presAssocID="{DAF970DA-E023-40A6-BF57-A6E0AC99186E}" presName="lineArrowNode" presStyleLbl="alignAccFollowNode1" presStyleIdx="7" presStyleCnt="15"/>
      <dgm:spPr/>
    </dgm:pt>
    <dgm:pt modelId="{62033239-667F-4F9B-96CE-BE93B0EFF802}" type="pres">
      <dgm:prSet presAssocID="{E1844579-2A87-4C12-B165-A165A21FA7A1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3500286B-B73A-425E-B935-CF2FD8E47885}" type="pres">
      <dgm:prSet presAssocID="{E1844579-2A87-4C12-B165-A165A21FA7A1}" presName="spacerBetweenCircleAndCallout" presStyleCnt="0">
        <dgm:presLayoutVars/>
      </dgm:prSet>
      <dgm:spPr/>
    </dgm:pt>
    <dgm:pt modelId="{35BD2F73-86C2-4673-9410-37DF3C944F32}" type="pres">
      <dgm:prSet presAssocID="{DAF970DA-E023-40A6-BF57-A6E0AC99186E}" presName="nodeText" presStyleLbl="alignAccFollowNode1" presStyleIdx="8" presStyleCnt="15">
        <dgm:presLayoutVars>
          <dgm:bulletEnabled val="1"/>
        </dgm:presLayoutVars>
      </dgm:prSet>
      <dgm:spPr/>
    </dgm:pt>
    <dgm:pt modelId="{7D95A69B-E094-48B4-9B2E-B7BC9FD54F51}" type="pres">
      <dgm:prSet presAssocID="{E1844579-2A87-4C12-B165-A165A21FA7A1}" presName="sibTransComposite" presStyleCnt="0"/>
      <dgm:spPr/>
    </dgm:pt>
    <dgm:pt modelId="{98CA6C4F-A4CF-412A-87BA-98846B66503D}" type="pres">
      <dgm:prSet presAssocID="{DD74289C-FACD-4835-B71A-BBB57F84DD4C}" presName="compositeNode" presStyleCnt="0"/>
      <dgm:spPr/>
    </dgm:pt>
    <dgm:pt modelId="{A18C35F8-99B4-4EAC-A957-5E119F66E208}" type="pres">
      <dgm:prSet presAssocID="{DD74289C-FACD-4835-B71A-BBB57F84DD4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3607EA0-73A9-4745-A0B2-ADC34CF2A65D}" type="pres">
      <dgm:prSet presAssocID="{DD74289C-FACD-4835-B71A-BBB57F84DD4C}" presName="parSh" presStyleCnt="0"/>
      <dgm:spPr/>
    </dgm:pt>
    <dgm:pt modelId="{5A2E8CD5-C8EF-4872-B384-2418BB973C75}" type="pres">
      <dgm:prSet presAssocID="{DD74289C-FACD-4835-B71A-BBB57F84DD4C}" presName="lineNode" presStyleLbl="alignAccFollowNode1" presStyleIdx="9" presStyleCnt="15"/>
      <dgm:spPr/>
    </dgm:pt>
    <dgm:pt modelId="{F139AE77-854E-4072-8871-2D27CF7EEF42}" type="pres">
      <dgm:prSet presAssocID="{DD74289C-FACD-4835-B71A-BBB57F84DD4C}" presName="lineArrowNode" presStyleLbl="alignAccFollowNode1" presStyleIdx="10" presStyleCnt="15"/>
      <dgm:spPr/>
    </dgm:pt>
    <dgm:pt modelId="{E580C01F-40E4-4B85-BFBC-CEA02BDD90A7}" type="pres">
      <dgm:prSet presAssocID="{D05E86CE-5F0D-48D1-B010-9BF94AF00023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E917BA43-BF10-4DEC-9A09-13778FC40C97}" type="pres">
      <dgm:prSet presAssocID="{D05E86CE-5F0D-48D1-B010-9BF94AF00023}" presName="spacerBetweenCircleAndCallout" presStyleCnt="0">
        <dgm:presLayoutVars/>
      </dgm:prSet>
      <dgm:spPr/>
    </dgm:pt>
    <dgm:pt modelId="{A84D3186-6AF9-4086-908C-D9E1F33B459F}" type="pres">
      <dgm:prSet presAssocID="{DD74289C-FACD-4835-B71A-BBB57F84DD4C}" presName="nodeText" presStyleLbl="alignAccFollowNode1" presStyleIdx="11" presStyleCnt="15">
        <dgm:presLayoutVars>
          <dgm:bulletEnabled val="1"/>
        </dgm:presLayoutVars>
      </dgm:prSet>
      <dgm:spPr/>
    </dgm:pt>
    <dgm:pt modelId="{3601143D-FEDA-4E70-9E7D-D854B602021B}" type="pres">
      <dgm:prSet presAssocID="{D05E86CE-5F0D-48D1-B010-9BF94AF00023}" presName="sibTransComposite" presStyleCnt="0"/>
      <dgm:spPr/>
    </dgm:pt>
    <dgm:pt modelId="{7FD43D71-4324-4352-A3EA-6A78567592E8}" type="pres">
      <dgm:prSet presAssocID="{FC5B01A1-49CF-4062-A819-50A161797C26}" presName="compositeNode" presStyleCnt="0"/>
      <dgm:spPr/>
    </dgm:pt>
    <dgm:pt modelId="{551DDF7B-245F-4BBA-A6DE-AEE5C78BE185}" type="pres">
      <dgm:prSet presAssocID="{FC5B01A1-49CF-4062-A819-50A161797C2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417C0B9-020E-4667-B98F-149FC2D3477B}" type="pres">
      <dgm:prSet presAssocID="{FC5B01A1-49CF-4062-A819-50A161797C26}" presName="parSh" presStyleCnt="0"/>
      <dgm:spPr/>
    </dgm:pt>
    <dgm:pt modelId="{F7082285-00A1-4DFB-8AF2-59370429F3AA}" type="pres">
      <dgm:prSet presAssocID="{FC5B01A1-49CF-4062-A819-50A161797C26}" presName="lineNode" presStyleLbl="alignAccFollowNode1" presStyleIdx="12" presStyleCnt="15"/>
      <dgm:spPr/>
    </dgm:pt>
    <dgm:pt modelId="{3CC4CA45-CCFF-466F-97C2-9EAE18083ACD}" type="pres">
      <dgm:prSet presAssocID="{FC5B01A1-49CF-4062-A819-50A161797C26}" presName="lineArrowNode" presStyleLbl="alignAccFollowNode1" presStyleIdx="13" presStyleCnt="15"/>
      <dgm:spPr/>
    </dgm:pt>
    <dgm:pt modelId="{42EA5623-E6EC-453B-95B5-A53F990BCE7E}" type="pres">
      <dgm:prSet presAssocID="{190E2D33-A107-4A9E-A57C-6E7720BC8F69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D51ED2DD-C542-4870-A5CF-C4C1E009D705}" type="pres">
      <dgm:prSet presAssocID="{190E2D33-A107-4A9E-A57C-6E7720BC8F69}" presName="spacerBetweenCircleAndCallout" presStyleCnt="0">
        <dgm:presLayoutVars/>
      </dgm:prSet>
      <dgm:spPr/>
    </dgm:pt>
    <dgm:pt modelId="{04946DCB-874D-4445-AF33-22ECAAA15B29}" type="pres">
      <dgm:prSet presAssocID="{FC5B01A1-49CF-4062-A819-50A161797C26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51336901-7EB4-4396-A34B-141C659505DC}" type="presOf" srcId="{DD74289C-FACD-4835-B71A-BBB57F84DD4C}" destId="{A84D3186-6AF9-4086-908C-D9E1F33B459F}" srcOrd="0" destOrd="0" presId="urn:microsoft.com/office/officeart/2016/7/layout/LinearArrowProcessNumbered"/>
    <dgm:cxn modelId="{089C4204-86A2-4C0D-83F4-E2A8168E2A73}" type="presOf" srcId="{DAF970DA-E023-40A6-BF57-A6E0AC99186E}" destId="{35BD2F73-86C2-4673-9410-37DF3C944F32}" srcOrd="0" destOrd="0" presId="urn:microsoft.com/office/officeart/2016/7/layout/LinearArrowProcessNumbered"/>
    <dgm:cxn modelId="{6CE62A1F-6A79-42A2-BE93-74543EE5622E}" type="presOf" srcId="{F925CCC9-D971-42CD-B054-101B7FF4F0A9}" destId="{24A880CD-BDFF-4237-BD9E-6A026C025809}" srcOrd="0" destOrd="0" presId="urn:microsoft.com/office/officeart/2016/7/layout/LinearArrowProcessNumbered"/>
    <dgm:cxn modelId="{23BBCC60-1621-4025-AF0D-371E085489D9}" srcId="{0C941853-D995-4ED5-9919-BD202E67D71F}" destId="{FC5B01A1-49CF-4062-A819-50A161797C26}" srcOrd="4" destOrd="0" parTransId="{54D589CA-A506-4E37-B5FA-0084A7D69BBB}" sibTransId="{190E2D33-A107-4A9E-A57C-6E7720BC8F69}"/>
    <dgm:cxn modelId="{5A5B2765-F419-4FA6-847A-5D7152C65D44}" type="presOf" srcId="{D05E86CE-5F0D-48D1-B010-9BF94AF00023}" destId="{E580C01F-40E4-4B85-BFBC-CEA02BDD90A7}" srcOrd="0" destOrd="0" presId="urn:microsoft.com/office/officeart/2016/7/layout/LinearArrowProcessNumbered"/>
    <dgm:cxn modelId="{96F22F46-E4C9-4E40-8BB7-F6816CF3BCAA}" type="presOf" srcId="{1B463365-1C08-4E7F-91BC-CAC13946AF03}" destId="{AE4BA250-8848-49AD-A1F8-EC7AD41EFEF6}" srcOrd="0" destOrd="0" presId="urn:microsoft.com/office/officeart/2016/7/layout/LinearArrowProcessNumbered"/>
    <dgm:cxn modelId="{ADC01E48-65F1-4B7B-B8E5-4A02A2AEB240}" srcId="{0C941853-D995-4ED5-9919-BD202E67D71F}" destId="{56C1132B-C696-42F3-BBBA-7A614E2647D9}" srcOrd="1" destOrd="0" parTransId="{7C23D9D2-B7FE-407B-A1BB-5C7731E3239A}" sibTransId="{F925CCC9-D971-42CD-B054-101B7FF4F0A9}"/>
    <dgm:cxn modelId="{2F5B2977-6BE7-4982-A411-FFC520CF64C4}" type="presOf" srcId="{56C1132B-C696-42F3-BBBA-7A614E2647D9}" destId="{28FB91FC-4101-4785-86E8-D1E52506CDE1}" srcOrd="0" destOrd="0" presId="urn:microsoft.com/office/officeart/2016/7/layout/LinearArrowProcessNumbered"/>
    <dgm:cxn modelId="{AFF1265A-124A-4553-9CA3-E27451685F45}" srcId="{0C941853-D995-4ED5-9919-BD202E67D71F}" destId="{DAF970DA-E023-40A6-BF57-A6E0AC99186E}" srcOrd="2" destOrd="0" parTransId="{7312E286-9B6F-48EC-BB30-8F515C6EA307}" sibTransId="{E1844579-2A87-4C12-B165-A165A21FA7A1}"/>
    <dgm:cxn modelId="{4FCCE17C-FC30-494B-B493-ABC669773192}" type="presOf" srcId="{E1844579-2A87-4C12-B165-A165A21FA7A1}" destId="{62033239-667F-4F9B-96CE-BE93B0EFF802}" srcOrd="0" destOrd="0" presId="urn:microsoft.com/office/officeart/2016/7/layout/LinearArrowProcessNumbered"/>
    <dgm:cxn modelId="{CC2AD986-98B5-42A0-92D6-A32F0D58647D}" srcId="{0C941853-D995-4ED5-9919-BD202E67D71F}" destId="{DD74289C-FACD-4835-B71A-BBB57F84DD4C}" srcOrd="3" destOrd="0" parTransId="{F57BDB0C-F073-4DEE-A661-C881BCEF6E4C}" sibTransId="{D05E86CE-5F0D-48D1-B010-9BF94AF00023}"/>
    <dgm:cxn modelId="{1D7761A1-EF96-4FE1-B677-DAD1AD54DA2B}" type="presOf" srcId="{BE1CF8D6-5663-45F6-BF6B-007748FFD843}" destId="{6D8BF6DC-29AF-4A17-BE66-C5FA71C69EA3}" srcOrd="0" destOrd="0" presId="urn:microsoft.com/office/officeart/2016/7/layout/LinearArrowProcessNumbered"/>
    <dgm:cxn modelId="{D91F58A9-719E-4F7F-BFCD-19CA47C7FC59}" srcId="{0C941853-D995-4ED5-9919-BD202E67D71F}" destId="{BE1CF8D6-5663-45F6-BF6B-007748FFD843}" srcOrd="0" destOrd="0" parTransId="{ADD2E447-FFB0-4C7B-A795-2B041831331A}" sibTransId="{1B463365-1C08-4E7F-91BC-CAC13946AF03}"/>
    <dgm:cxn modelId="{5985A4AD-5A8C-493E-A274-D5C476162238}" type="presOf" srcId="{190E2D33-A107-4A9E-A57C-6E7720BC8F69}" destId="{42EA5623-E6EC-453B-95B5-A53F990BCE7E}" srcOrd="0" destOrd="0" presId="urn:microsoft.com/office/officeart/2016/7/layout/LinearArrowProcessNumbered"/>
    <dgm:cxn modelId="{FB6AFEE6-CBF1-464E-B56E-F5E4A1348EDB}" type="presOf" srcId="{0C941853-D995-4ED5-9919-BD202E67D71F}" destId="{20C2A790-A0DB-489C-B3BC-5545137E039D}" srcOrd="0" destOrd="0" presId="urn:microsoft.com/office/officeart/2016/7/layout/LinearArrowProcessNumbered"/>
    <dgm:cxn modelId="{7D8B78F4-07FA-4811-B2E6-0EB5C7AFD223}" type="presOf" srcId="{FC5B01A1-49CF-4062-A819-50A161797C26}" destId="{04946DCB-874D-4445-AF33-22ECAAA15B29}" srcOrd="0" destOrd="0" presId="urn:microsoft.com/office/officeart/2016/7/layout/LinearArrowProcessNumbered"/>
    <dgm:cxn modelId="{E7C57F2D-C5D3-45A6-A537-51928F34A239}" type="presParOf" srcId="{20C2A790-A0DB-489C-B3BC-5545137E039D}" destId="{896C4EBC-29DC-4972-B916-A7F9ED943499}" srcOrd="0" destOrd="0" presId="urn:microsoft.com/office/officeart/2016/7/layout/LinearArrowProcessNumbered"/>
    <dgm:cxn modelId="{64F0291D-C789-48AD-BE77-B3518C8CAE1E}" type="presParOf" srcId="{896C4EBC-29DC-4972-B916-A7F9ED943499}" destId="{865CC8E6-631B-4CBB-96B6-E6BBE2192568}" srcOrd="0" destOrd="0" presId="urn:microsoft.com/office/officeart/2016/7/layout/LinearArrowProcessNumbered"/>
    <dgm:cxn modelId="{41DA100B-0B4A-471B-AA47-E13DA3F81B11}" type="presParOf" srcId="{896C4EBC-29DC-4972-B916-A7F9ED943499}" destId="{915EA372-C7F3-4280-8B6A-F89CBA6FD8D4}" srcOrd="1" destOrd="0" presId="urn:microsoft.com/office/officeart/2016/7/layout/LinearArrowProcessNumbered"/>
    <dgm:cxn modelId="{4E891499-ED2E-4EB0-9E8A-678AD3C637BE}" type="presParOf" srcId="{915EA372-C7F3-4280-8B6A-F89CBA6FD8D4}" destId="{EB600CEB-D47C-4B50-A972-A69C9FE296DD}" srcOrd="0" destOrd="0" presId="urn:microsoft.com/office/officeart/2016/7/layout/LinearArrowProcessNumbered"/>
    <dgm:cxn modelId="{8DF13A1A-C43E-47E3-B599-BCCFDDCCEC81}" type="presParOf" srcId="{915EA372-C7F3-4280-8B6A-F89CBA6FD8D4}" destId="{E9FE7096-5DB1-4E2D-8BEA-928526FF6195}" srcOrd="1" destOrd="0" presId="urn:microsoft.com/office/officeart/2016/7/layout/LinearArrowProcessNumbered"/>
    <dgm:cxn modelId="{6BD10BEF-2B29-4B85-826B-3CAD758C31FC}" type="presParOf" srcId="{915EA372-C7F3-4280-8B6A-F89CBA6FD8D4}" destId="{AE4BA250-8848-49AD-A1F8-EC7AD41EFEF6}" srcOrd="2" destOrd="0" presId="urn:microsoft.com/office/officeart/2016/7/layout/LinearArrowProcessNumbered"/>
    <dgm:cxn modelId="{D8774B4E-3DBF-4A18-96D4-A566623236BB}" type="presParOf" srcId="{915EA372-C7F3-4280-8B6A-F89CBA6FD8D4}" destId="{9A4385D1-5981-4C50-A530-0C71F8190FB9}" srcOrd="3" destOrd="0" presId="urn:microsoft.com/office/officeart/2016/7/layout/LinearArrowProcessNumbered"/>
    <dgm:cxn modelId="{6AC764DA-6856-43B4-A29D-CD6E7B450927}" type="presParOf" srcId="{896C4EBC-29DC-4972-B916-A7F9ED943499}" destId="{6D8BF6DC-29AF-4A17-BE66-C5FA71C69EA3}" srcOrd="2" destOrd="0" presId="urn:microsoft.com/office/officeart/2016/7/layout/LinearArrowProcessNumbered"/>
    <dgm:cxn modelId="{BE2E0BE3-E29B-43B3-AF54-1C8340D13A65}" type="presParOf" srcId="{20C2A790-A0DB-489C-B3BC-5545137E039D}" destId="{0E9090DE-EE70-4FF0-BC8B-1B0610E50B60}" srcOrd="1" destOrd="0" presId="urn:microsoft.com/office/officeart/2016/7/layout/LinearArrowProcessNumbered"/>
    <dgm:cxn modelId="{08D87CF5-E814-4819-A3FB-3F8FB62F7838}" type="presParOf" srcId="{20C2A790-A0DB-489C-B3BC-5545137E039D}" destId="{CF5F617C-D159-4474-AE89-1AE6C78AD17A}" srcOrd="2" destOrd="0" presId="urn:microsoft.com/office/officeart/2016/7/layout/LinearArrowProcessNumbered"/>
    <dgm:cxn modelId="{90B33D8C-EEA8-406A-97BD-9D79F89CC587}" type="presParOf" srcId="{CF5F617C-D159-4474-AE89-1AE6C78AD17A}" destId="{F6BA2F45-4877-4E8A-AA0B-2CB21E0647F2}" srcOrd="0" destOrd="0" presId="urn:microsoft.com/office/officeart/2016/7/layout/LinearArrowProcessNumbered"/>
    <dgm:cxn modelId="{89FDBBE9-C469-45B1-A1F4-980B8D4F8B7E}" type="presParOf" srcId="{CF5F617C-D159-4474-AE89-1AE6C78AD17A}" destId="{CC752AC4-8FCF-4FD3-9493-0CBF372A5960}" srcOrd="1" destOrd="0" presId="urn:microsoft.com/office/officeart/2016/7/layout/LinearArrowProcessNumbered"/>
    <dgm:cxn modelId="{F7C08A23-3419-4A18-8DB7-E1C838254958}" type="presParOf" srcId="{CC752AC4-8FCF-4FD3-9493-0CBF372A5960}" destId="{5D03993A-F420-430B-AC41-AED87F74187A}" srcOrd="0" destOrd="0" presId="urn:microsoft.com/office/officeart/2016/7/layout/LinearArrowProcessNumbered"/>
    <dgm:cxn modelId="{F7808C1B-65F6-4FE9-A11E-C7C08AA20C7C}" type="presParOf" srcId="{CC752AC4-8FCF-4FD3-9493-0CBF372A5960}" destId="{B74ADA3E-9F45-42AB-BB0D-A91ECBF5B5BC}" srcOrd="1" destOrd="0" presId="urn:microsoft.com/office/officeart/2016/7/layout/LinearArrowProcessNumbered"/>
    <dgm:cxn modelId="{B98D718C-272E-424B-9BA3-4BAC0C5EC21E}" type="presParOf" srcId="{CC752AC4-8FCF-4FD3-9493-0CBF372A5960}" destId="{24A880CD-BDFF-4237-BD9E-6A026C025809}" srcOrd="2" destOrd="0" presId="urn:microsoft.com/office/officeart/2016/7/layout/LinearArrowProcessNumbered"/>
    <dgm:cxn modelId="{FBD81330-4231-40E0-99E4-9B6796B3C29C}" type="presParOf" srcId="{CC752AC4-8FCF-4FD3-9493-0CBF372A5960}" destId="{4FB9374F-8288-42B9-B8A0-D883DDE90173}" srcOrd="3" destOrd="0" presId="urn:microsoft.com/office/officeart/2016/7/layout/LinearArrowProcessNumbered"/>
    <dgm:cxn modelId="{BFB0A7B4-0517-44B2-B2E4-2C9A21496ED5}" type="presParOf" srcId="{CF5F617C-D159-4474-AE89-1AE6C78AD17A}" destId="{28FB91FC-4101-4785-86E8-D1E52506CDE1}" srcOrd="2" destOrd="0" presId="urn:microsoft.com/office/officeart/2016/7/layout/LinearArrowProcessNumbered"/>
    <dgm:cxn modelId="{58138382-99C2-48C7-A245-F17597AFF720}" type="presParOf" srcId="{20C2A790-A0DB-489C-B3BC-5545137E039D}" destId="{32336D6D-16DD-4DAF-A1EE-08580C8B19D8}" srcOrd="3" destOrd="0" presId="urn:microsoft.com/office/officeart/2016/7/layout/LinearArrowProcessNumbered"/>
    <dgm:cxn modelId="{0D27F512-2EDC-4067-BFFD-8A9519FB4E5F}" type="presParOf" srcId="{20C2A790-A0DB-489C-B3BC-5545137E039D}" destId="{086C136F-CE3D-4EB8-A3C4-7449584A677D}" srcOrd="4" destOrd="0" presId="urn:microsoft.com/office/officeart/2016/7/layout/LinearArrowProcessNumbered"/>
    <dgm:cxn modelId="{7E8B2D73-CF82-45A7-859D-E144DF8DFB45}" type="presParOf" srcId="{086C136F-CE3D-4EB8-A3C4-7449584A677D}" destId="{F7B8BA98-4E6A-4451-BC39-2AB589776E6C}" srcOrd="0" destOrd="0" presId="urn:microsoft.com/office/officeart/2016/7/layout/LinearArrowProcessNumbered"/>
    <dgm:cxn modelId="{05C6894E-3744-4940-9556-CC592EABD6DB}" type="presParOf" srcId="{086C136F-CE3D-4EB8-A3C4-7449584A677D}" destId="{8F94DC4A-44B0-4258-98B2-37C98D415A87}" srcOrd="1" destOrd="0" presId="urn:microsoft.com/office/officeart/2016/7/layout/LinearArrowProcessNumbered"/>
    <dgm:cxn modelId="{9A783D9A-C334-495F-8E46-AEF4C87730D9}" type="presParOf" srcId="{8F94DC4A-44B0-4258-98B2-37C98D415A87}" destId="{42E89548-E661-4706-B590-9E5D6D53B8A5}" srcOrd="0" destOrd="0" presId="urn:microsoft.com/office/officeart/2016/7/layout/LinearArrowProcessNumbered"/>
    <dgm:cxn modelId="{20491C86-3FD3-47C7-BC00-C2199C2B4190}" type="presParOf" srcId="{8F94DC4A-44B0-4258-98B2-37C98D415A87}" destId="{C47B05B4-0877-4D81-A374-9F214C868C9D}" srcOrd="1" destOrd="0" presId="urn:microsoft.com/office/officeart/2016/7/layout/LinearArrowProcessNumbered"/>
    <dgm:cxn modelId="{2BE0D37C-69AA-443B-9C55-ACB9E2F069BC}" type="presParOf" srcId="{8F94DC4A-44B0-4258-98B2-37C98D415A87}" destId="{62033239-667F-4F9B-96CE-BE93B0EFF802}" srcOrd="2" destOrd="0" presId="urn:microsoft.com/office/officeart/2016/7/layout/LinearArrowProcessNumbered"/>
    <dgm:cxn modelId="{47821FE2-4E1B-4830-8E3D-2CCEEB742BB6}" type="presParOf" srcId="{8F94DC4A-44B0-4258-98B2-37C98D415A87}" destId="{3500286B-B73A-425E-B935-CF2FD8E47885}" srcOrd="3" destOrd="0" presId="urn:microsoft.com/office/officeart/2016/7/layout/LinearArrowProcessNumbered"/>
    <dgm:cxn modelId="{5F81C581-E6CE-4423-872B-79BA7BF246DA}" type="presParOf" srcId="{086C136F-CE3D-4EB8-A3C4-7449584A677D}" destId="{35BD2F73-86C2-4673-9410-37DF3C944F32}" srcOrd="2" destOrd="0" presId="urn:microsoft.com/office/officeart/2016/7/layout/LinearArrowProcessNumbered"/>
    <dgm:cxn modelId="{16D7996C-7836-4BA5-B7A1-FDB06C05ACE1}" type="presParOf" srcId="{20C2A790-A0DB-489C-B3BC-5545137E039D}" destId="{7D95A69B-E094-48B4-9B2E-B7BC9FD54F51}" srcOrd="5" destOrd="0" presId="urn:microsoft.com/office/officeart/2016/7/layout/LinearArrowProcessNumbered"/>
    <dgm:cxn modelId="{56DADECC-CA66-4616-9F9E-557542153B25}" type="presParOf" srcId="{20C2A790-A0DB-489C-B3BC-5545137E039D}" destId="{98CA6C4F-A4CF-412A-87BA-98846B66503D}" srcOrd="6" destOrd="0" presId="urn:microsoft.com/office/officeart/2016/7/layout/LinearArrowProcessNumbered"/>
    <dgm:cxn modelId="{570B2093-627C-44B8-A56B-98CA0216AC9A}" type="presParOf" srcId="{98CA6C4F-A4CF-412A-87BA-98846B66503D}" destId="{A18C35F8-99B4-4EAC-A957-5E119F66E208}" srcOrd="0" destOrd="0" presId="urn:microsoft.com/office/officeart/2016/7/layout/LinearArrowProcessNumbered"/>
    <dgm:cxn modelId="{504AC630-4A39-4EBA-B369-A73C1F1E8A4F}" type="presParOf" srcId="{98CA6C4F-A4CF-412A-87BA-98846B66503D}" destId="{03607EA0-73A9-4745-A0B2-ADC34CF2A65D}" srcOrd="1" destOrd="0" presId="urn:microsoft.com/office/officeart/2016/7/layout/LinearArrowProcessNumbered"/>
    <dgm:cxn modelId="{5CCFB54D-6085-4069-8899-40494DE88FDA}" type="presParOf" srcId="{03607EA0-73A9-4745-A0B2-ADC34CF2A65D}" destId="{5A2E8CD5-C8EF-4872-B384-2418BB973C75}" srcOrd="0" destOrd="0" presId="urn:microsoft.com/office/officeart/2016/7/layout/LinearArrowProcessNumbered"/>
    <dgm:cxn modelId="{003AB8E7-52A5-417F-9ECA-DAF3D323D9E9}" type="presParOf" srcId="{03607EA0-73A9-4745-A0B2-ADC34CF2A65D}" destId="{F139AE77-854E-4072-8871-2D27CF7EEF42}" srcOrd="1" destOrd="0" presId="urn:microsoft.com/office/officeart/2016/7/layout/LinearArrowProcessNumbered"/>
    <dgm:cxn modelId="{0C5D9A54-26D5-4857-8E8A-C1D90DF24CF4}" type="presParOf" srcId="{03607EA0-73A9-4745-A0B2-ADC34CF2A65D}" destId="{E580C01F-40E4-4B85-BFBC-CEA02BDD90A7}" srcOrd="2" destOrd="0" presId="urn:microsoft.com/office/officeart/2016/7/layout/LinearArrowProcessNumbered"/>
    <dgm:cxn modelId="{C94D8324-2041-45FB-BB29-990A7A6BD06B}" type="presParOf" srcId="{03607EA0-73A9-4745-A0B2-ADC34CF2A65D}" destId="{E917BA43-BF10-4DEC-9A09-13778FC40C97}" srcOrd="3" destOrd="0" presId="urn:microsoft.com/office/officeart/2016/7/layout/LinearArrowProcessNumbered"/>
    <dgm:cxn modelId="{E70435AD-0895-4C32-B444-327E151560AE}" type="presParOf" srcId="{98CA6C4F-A4CF-412A-87BA-98846B66503D}" destId="{A84D3186-6AF9-4086-908C-D9E1F33B459F}" srcOrd="2" destOrd="0" presId="urn:microsoft.com/office/officeart/2016/7/layout/LinearArrowProcessNumbered"/>
    <dgm:cxn modelId="{D4030B6E-F32E-4BC7-87DC-AC323C1B2FBD}" type="presParOf" srcId="{20C2A790-A0DB-489C-B3BC-5545137E039D}" destId="{3601143D-FEDA-4E70-9E7D-D854B602021B}" srcOrd="7" destOrd="0" presId="urn:microsoft.com/office/officeart/2016/7/layout/LinearArrowProcessNumbered"/>
    <dgm:cxn modelId="{B818C2D8-02C0-4882-AE11-162A8233D962}" type="presParOf" srcId="{20C2A790-A0DB-489C-B3BC-5545137E039D}" destId="{7FD43D71-4324-4352-A3EA-6A78567592E8}" srcOrd="8" destOrd="0" presId="urn:microsoft.com/office/officeart/2016/7/layout/LinearArrowProcessNumbered"/>
    <dgm:cxn modelId="{F770E477-3689-4F7A-8DAA-1A00A148EE8F}" type="presParOf" srcId="{7FD43D71-4324-4352-A3EA-6A78567592E8}" destId="{551DDF7B-245F-4BBA-A6DE-AEE5C78BE185}" srcOrd="0" destOrd="0" presId="urn:microsoft.com/office/officeart/2016/7/layout/LinearArrowProcessNumbered"/>
    <dgm:cxn modelId="{CF5C2484-6738-496C-AFAD-BBC84171491C}" type="presParOf" srcId="{7FD43D71-4324-4352-A3EA-6A78567592E8}" destId="{1417C0B9-020E-4667-B98F-149FC2D3477B}" srcOrd="1" destOrd="0" presId="urn:microsoft.com/office/officeart/2016/7/layout/LinearArrowProcessNumbered"/>
    <dgm:cxn modelId="{06DAF54D-FCC8-4386-9106-1A772F6FD4C1}" type="presParOf" srcId="{1417C0B9-020E-4667-B98F-149FC2D3477B}" destId="{F7082285-00A1-4DFB-8AF2-59370429F3AA}" srcOrd="0" destOrd="0" presId="urn:microsoft.com/office/officeart/2016/7/layout/LinearArrowProcessNumbered"/>
    <dgm:cxn modelId="{D56125B2-9974-430A-A3D4-8E2E12DCB21A}" type="presParOf" srcId="{1417C0B9-020E-4667-B98F-149FC2D3477B}" destId="{3CC4CA45-CCFF-466F-97C2-9EAE18083ACD}" srcOrd="1" destOrd="0" presId="urn:microsoft.com/office/officeart/2016/7/layout/LinearArrowProcessNumbered"/>
    <dgm:cxn modelId="{2B51B4EF-E82E-4820-8DFC-30F1C23DB173}" type="presParOf" srcId="{1417C0B9-020E-4667-B98F-149FC2D3477B}" destId="{42EA5623-E6EC-453B-95B5-A53F990BCE7E}" srcOrd="2" destOrd="0" presId="urn:microsoft.com/office/officeart/2016/7/layout/LinearArrowProcessNumbered"/>
    <dgm:cxn modelId="{B2805771-26EE-4A2C-A6F1-AB5A0CA7C946}" type="presParOf" srcId="{1417C0B9-020E-4667-B98F-149FC2D3477B}" destId="{D51ED2DD-C542-4870-A5CF-C4C1E009D705}" srcOrd="3" destOrd="0" presId="urn:microsoft.com/office/officeart/2016/7/layout/LinearArrowProcessNumbered"/>
    <dgm:cxn modelId="{8BE13369-7E09-42D8-B0D5-CFDAD7F98A5C}" type="presParOf" srcId="{7FD43D71-4324-4352-A3EA-6A78567592E8}" destId="{04946DCB-874D-4445-AF33-22ECAAA15B29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4AD0A-DBD5-4C0F-82CF-AB56AE8776A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60F11B-3596-4219-87DF-00D9B967E276}">
      <dgm:prSet/>
      <dgm:spPr/>
      <dgm:t>
        <a:bodyPr/>
        <a:lstStyle/>
        <a:p>
          <a:r>
            <a:rPr lang="fr-FR" dirty="0" err="1"/>
            <a:t>Students</a:t>
          </a:r>
          <a:r>
            <a:rPr lang="fr-FR" dirty="0"/>
            <a:t> of RTU Liepaja, </a:t>
          </a:r>
          <a:r>
            <a:rPr lang="fr-FR" dirty="0" err="1"/>
            <a:t>teachers</a:t>
          </a:r>
          <a:r>
            <a:rPr lang="fr-FR" dirty="0"/>
            <a:t> and </a:t>
          </a:r>
          <a:r>
            <a:rPr lang="fr-FR" dirty="0" err="1"/>
            <a:t>educators</a:t>
          </a:r>
          <a:r>
            <a:rPr lang="fr-FR" dirty="0"/>
            <a:t> of Liepaja and </a:t>
          </a:r>
          <a:r>
            <a:rPr lang="fr-FR" dirty="0" err="1"/>
            <a:t>Kurzeme</a:t>
          </a:r>
          <a:r>
            <a:rPr lang="fr-FR" dirty="0"/>
            <a:t> </a:t>
          </a:r>
          <a:r>
            <a:rPr lang="fr-FR" dirty="0" err="1"/>
            <a:t>region</a:t>
          </a:r>
          <a:r>
            <a:rPr lang="fr-FR" dirty="0"/>
            <a:t> </a:t>
          </a:r>
          <a:r>
            <a:rPr lang="fr-FR" dirty="0" err="1"/>
            <a:t>will</a:t>
          </a:r>
          <a:r>
            <a:rPr lang="fr-FR" dirty="0"/>
            <a:t> </a:t>
          </a:r>
          <a:r>
            <a:rPr lang="fr-FR" dirty="0" err="1"/>
            <a:t>be</a:t>
          </a:r>
          <a:r>
            <a:rPr lang="fr-FR" dirty="0"/>
            <a:t> </a:t>
          </a:r>
          <a:r>
            <a:rPr lang="fr-FR" dirty="0" err="1"/>
            <a:t>encouraged</a:t>
          </a:r>
          <a:r>
            <a:rPr lang="fr-FR" dirty="0"/>
            <a:t> to look </a:t>
          </a:r>
          <a:r>
            <a:rPr lang="fr-FR" dirty="0" err="1"/>
            <a:t>beyond</a:t>
          </a:r>
          <a:r>
            <a:rPr lang="fr-FR" dirty="0"/>
            <a:t> and open </a:t>
          </a:r>
          <a:r>
            <a:rPr lang="fr-FR" dirty="0" err="1"/>
            <a:t>themselves</a:t>
          </a:r>
          <a:r>
            <a:rPr lang="fr-FR" dirty="0"/>
            <a:t> to </a:t>
          </a:r>
          <a:r>
            <a:rPr lang="fr-FR" dirty="0" err="1"/>
            <a:t>others</a:t>
          </a:r>
          <a:r>
            <a:rPr lang="fr-FR" dirty="0"/>
            <a:t>, as </a:t>
          </a:r>
          <a:r>
            <a:rPr lang="fr-FR" dirty="0" err="1"/>
            <a:t>well</a:t>
          </a:r>
          <a:r>
            <a:rPr lang="fr-FR" dirty="0"/>
            <a:t> focus on </a:t>
          </a:r>
          <a:r>
            <a:rPr lang="fr-FR" dirty="0" err="1"/>
            <a:t>environmental</a:t>
          </a:r>
          <a:r>
            <a:rPr lang="fr-FR" dirty="0"/>
            <a:t> issues.</a:t>
          </a:r>
          <a:endParaRPr lang="en-US" dirty="0"/>
        </a:p>
      </dgm:t>
    </dgm:pt>
    <dgm:pt modelId="{A86E526D-A8AC-43B8-B8FE-D08287FB59CB}" type="parTrans" cxnId="{D1C3D587-1E44-4EC7-B353-76063DCC9751}">
      <dgm:prSet/>
      <dgm:spPr/>
      <dgm:t>
        <a:bodyPr/>
        <a:lstStyle/>
        <a:p>
          <a:endParaRPr lang="en-US"/>
        </a:p>
      </dgm:t>
    </dgm:pt>
    <dgm:pt modelId="{7819E829-F9E3-460E-98C2-62C923CC0928}" type="sibTrans" cxnId="{D1C3D587-1E44-4EC7-B353-76063DCC9751}">
      <dgm:prSet/>
      <dgm:spPr/>
      <dgm:t>
        <a:bodyPr/>
        <a:lstStyle/>
        <a:p>
          <a:endParaRPr lang="en-US"/>
        </a:p>
      </dgm:t>
    </dgm:pt>
    <dgm:pt modelId="{98F9AFFF-316B-4FC6-B58D-56BC011B4EF2}">
      <dgm:prSet/>
      <dgm:spPr/>
      <dgm:t>
        <a:bodyPr/>
        <a:lstStyle/>
        <a:p>
          <a:r>
            <a:rPr lang="fr-FR"/>
            <a:t>New tools that will help to understand other cultures better will be created.</a:t>
          </a:r>
          <a:endParaRPr lang="en-US"/>
        </a:p>
      </dgm:t>
    </dgm:pt>
    <dgm:pt modelId="{5118491A-C208-43B4-B49B-98A8154199C4}" type="parTrans" cxnId="{1E645E89-090A-46BB-ACC1-08511B6A4232}">
      <dgm:prSet/>
      <dgm:spPr/>
      <dgm:t>
        <a:bodyPr/>
        <a:lstStyle/>
        <a:p>
          <a:endParaRPr lang="en-US"/>
        </a:p>
      </dgm:t>
    </dgm:pt>
    <dgm:pt modelId="{DEAA80DF-2FC1-4CD0-B385-F44A7EA3FCE9}" type="sibTrans" cxnId="{1E645E89-090A-46BB-ACC1-08511B6A4232}">
      <dgm:prSet/>
      <dgm:spPr/>
      <dgm:t>
        <a:bodyPr/>
        <a:lstStyle/>
        <a:p>
          <a:endParaRPr lang="en-US"/>
        </a:p>
      </dgm:t>
    </dgm:pt>
    <dgm:pt modelId="{85FCCD55-6A5E-496B-9DD2-37AFBA1E7EB6}">
      <dgm:prSet/>
      <dgm:spPr/>
      <dgm:t>
        <a:bodyPr/>
        <a:lstStyle/>
        <a:p>
          <a:r>
            <a:rPr lang="fr-FR"/>
            <a:t>The results of different activities will be disseminated amongst home and partners institutions.</a:t>
          </a:r>
          <a:endParaRPr lang="en-US"/>
        </a:p>
      </dgm:t>
    </dgm:pt>
    <dgm:pt modelId="{24324199-5462-47BF-884D-F779C7F4E318}" type="parTrans" cxnId="{77665A88-74BE-487C-A30F-1FCDED8B97C6}">
      <dgm:prSet/>
      <dgm:spPr/>
      <dgm:t>
        <a:bodyPr/>
        <a:lstStyle/>
        <a:p>
          <a:endParaRPr lang="en-US"/>
        </a:p>
      </dgm:t>
    </dgm:pt>
    <dgm:pt modelId="{A0C0C066-81BC-476A-8146-2AB591582AE7}" type="sibTrans" cxnId="{77665A88-74BE-487C-A30F-1FCDED8B97C6}">
      <dgm:prSet/>
      <dgm:spPr/>
      <dgm:t>
        <a:bodyPr/>
        <a:lstStyle/>
        <a:p>
          <a:endParaRPr lang="en-US"/>
        </a:p>
      </dgm:t>
    </dgm:pt>
    <dgm:pt modelId="{3BE13FBA-066F-4CD7-944D-5CD2E1789B34}" type="pres">
      <dgm:prSet presAssocID="{4024AD0A-DBD5-4C0F-82CF-AB56AE8776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D0F0AC-8700-43A0-AAA3-5B276E82F8CF}" type="pres">
      <dgm:prSet presAssocID="{B360F11B-3596-4219-87DF-00D9B967E276}" presName="hierRoot1" presStyleCnt="0"/>
      <dgm:spPr/>
    </dgm:pt>
    <dgm:pt modelId="{70FC4D50-5038-436D-9B57-D46763209F74}" type="pres">
      <dgm:prSet presAssocID="{B360F11B-3596-4219-87DF-00D9B967E276}" presName="composite" presStyleCnt="0"/>
      <dgm:spPr/>
    </dgm:pt>
    <dgm:pt modelId="{042D7D50-7D69-4231-B876-96B412BB4358}" type="pres">
      <dgm:prSet presAssocID="{B360F11B-3596-4219-87DF-00D9B967E276}" presName="background" presStyleLbl="node0" presStyleIdx="0" presStyleCnt="3"/>
      <dgm:spPr/>
    </dgm:pt>
    <dgm:pt modelId="{78619D7D-9EE5-4179-B39C-D0166B156583}" type="pres">
      <dgm:prSet presAssocID="{B360F11B-3596-4219-87DF-00D9B967E276}" presName="text" presStyleLbl="fgAcc0" presStyleIdx="0" presStyleCnt="3">
        <dgm:presLayoutVars>
          <dgm:chPref val="3"/>
        </dgm:presLayoutVars>
      </dgm:prSet>
      <dgm:spPr/>
    </dgm:pt>
    <dgm:pt modelId="{6530C405-525A-4746-9AEB-8103938BE609}" type="pres">
      <dgm:prSet presAssocID="{B360F11B-3596-4219-87DF-00D9B967E276}" presName="hierChild2" presStyleCnt="0"/>
      <dgm:spPr/>
    </dgm:pt>
    <dgm:pt modelId="{BCDA6069-B4D7-4814-9ADB-5C14ECFDD9DD}" type="pres">
      <dgm:prSet presAssocID="{98F9AFFF-316B-4FC6-B58D-56BC011B4EF2}" presName="hierRoot1" presStyleCnt="0"/>
      <dgm:spPr/>
    </dgm:pt>
    <dgm:pt modelId="{3B4CBE7D-DCF2-49EC-9F94-162C1C1F1509}" type="pres">
      <dgm:prSet presAssocID="{98F9AFFF-316B-4FC6-B58D-56BC011B4EF2}" presName="composite" presStyleCnt="0"/>
      <dgm:spPr/>
    </dgm:pt>
    <dgm:pt modelId="{1A3D1C45-8212-46F2-83DB-705AA88362D5}" type="pres">
      <dgm:prSet presAssocID="{98F9AFFF-316B-4FC6-B58D-56BC011B4EF2}" presName="background" presStyleLbl="node0" presStyleIdx="1" presStyleCnt="3"/>
      <dgm:spPr/>
    </dgm:pt>
    <dgm:pt modelId="{2757F907-AC23-4494-B985-77A4CE882EF1}" type="pres">
      <dgm:prSet presAssocID="{98F9AFFF-316B-4FC6-B58D-56BC011B4EF2}" presName="text" presStyleLbl="fgAcc0" presStyleIdx="1" presStyleCnt="3">
        <dgm:presLayoutVars>
          <dgm:chPref val="3"/>
        </dgm:presLayoutVars>
      </dgm:prSet>
      <dgm:spPr/>
    </dgm:pt>
    <dgm:pt modelId="{65E99EA4-872F-4747-B792-3283D31914F5}" type="pres">
      <dgm:prSet presAssocID="{98F9AFFF-316B-4FC6-B58D-56BC011B4EF2}" presName="hierChild2" presStyleCnt="0"/>
      <dgm:spPr/>
    </dgm:pt>
    <dgm:pt modelId="{9C07279B-25C8-4A76-ADC6-326F4DF4B212}" type="pres">
      <dgm:prSet presAssocID="{85FCCD55-6A5E-496B-9DD2-37AFBA1E7EB6}" presName="hierRoot1" presStyleCnt="0"/>
      <dgm:spPr/>
    </dgm:pt>
    <dgm:pt modelId="{98D52D0C-206F-4EC8-99B4-17766AD7B055}" type="pres">
      <dgm:prSet presAssocID="{85FCCD55-6A5E-496B-9DD2-37AFBA1E7EB6}" presName="composite" presStyleCnt="0"/>
      <dgm:spPr/>
    </dgm:pt>
    <dgm:pt modelId="{39F9418B-F620-4BEC-84DA-E2788DF36ED5}" type="pres">
      <dgm:prSet presAssocID="{85FCCD55-6A5E-496B-9DD2-37AFBA1E7EB6}" presName="background" presStyleLbl="node0" presStyleIdx="2" presStyleCnt="3"/>
      <dgm:spPr/>
    </dgm:pt>
    <dgm:pt modelId="{945FE0A3-176E-44C6-B961-703BE8888C79}" type="pres">
      <dgm:prSet presAssocID="{85FCCD55-6A5E-496B-9DD2-37AFBA1E7EB6}" presName="text" presStyleLbl="fgAcc0" presStyleIdx="2" presStyleCnt="3">
        <dgm:presLayoutVars>
          <dgm:chPref val="3"/>
        </dgm:presLayoutVars>
      </dgm:prSet>
      <dgm:spPr/>
    </dgm:pt>
    <dgm:pt modelId="{918ADDBB-FAF4-41EC-B44B-BB733F509CA4}" type="pres">
      <dgm:prSet presAssocID="{85FCCD55-6A5E-496B-9DD2-37AFBA1E7EB6}" presName="hierChild2" presStyleCnt="0"/>
      <dgm:spPr/>
    </dgm:pt>
  </dgm:ptLst>
  <dgm:cxnLst>
    <dgm:cxn modelId="{3B80512D-1137-4CBC-B9C4-BDC133EF3658}" type="presOf" srcId="{B360F11B-3596-4219-87DF-00D9B967E276}" destId="{78619D7D-9EE5-4179-B39C-D0166B156583}" srcOrd="0" destOrd="0" presId="urn:microsoft.com/office/officeart/2005/8/layout/hierarchy1"/>
    <dgm:cxn modelId="{9926D166-9378-45CC-A801-6ADBDBA49EB2}" type="presOf" srcId="{4024AD0A-DBD5-4C0F-82CF-AB56AE8776AE}" destId="{3BE13FBA-066F-4CD7-944D-5CD2E1789B34}" srcOrd="0" destOrd="0" presId="urn:microsoft.com/office/officeart/2005/8/layout/hierarchy1"/>
    <dgm:cxn modelId="{D1C3D587-1E44-4EC7-B353-76063DCC9751}" srcId="{4024AD0A-DBD5-4C0F-82CF-AB56AE8776AE}" destId="{B360F11B-3596-4219-87DF-00D9B967E276}" srcOrd="0" destOrd="0" parTransId="{A86E526D-A8AC-43B8-B8FE-D08287FB59CB}" sibTransId="{7819E829-F9E3-460E-98C2-62C923CC0928}"/>
    <dgm:cxn modelId="{77665A88-74BE-487C-A30F-1FCDED8B97C6}" srcId="{4024AD0A-DBD5-4C0F-82CF-AB56AE8776AE}" destId="{85FCCD55-6A5E-496B-9DD2-37AFBA1E7EB6}" srcOrd="2" destOrd="0" parTransId="{24324199-5462-47BF-884D-F779C7F4E318}" sibTransId="{A0C0C066-81BC-476A-8146-2AB591582AE7}"/>
    <dgm:cxn modelId="{1E645E89-090A-46BB-ACC1-08511B6A4232}" srcId="{4024AD0A-DBD5-4C0F-82CF-AB56AE8776AE}" destId="{98F9AFFF-316B-4FC6-B58D-56BC011B4EF2}" srcOrd="1" destOrd="0" parTransId="{5118491A-C208-43B4-B49B-98A8154199C4}" sibTransId="{DEAA80DF-2FC1-4CD0-B385-F44A7EA3FCE9}"/>
    <dgm:cxn modelId="{C75812BA-2098-4BD8-8981-6AE87E66A745}" type="presOf" srcId="{98F9AFFF-316B-4FC6-B58D-56BC011B4EF2}" destId="{2757F907-AC23-4494-B985-77A4CE882EF1}" srcOrd="0" destOrd="0" presId="urn:microsoft.com/office/officeart/2005/8/layout/hierarchy1"/>
    <dgm:cxn modelId="{704105E7-6A70-4C35-8E84-DF40187F05C1}" type="presOf" srcId="{85FCCD55-6A5E-496B-9DD2-37AFBA1E7EB6}" destId="{945FE0A3-176E-44C6-B961-703BE8888C79}" srcOrd="0" destOrd="0" presId="urn:microsoft.com/office/officeart/2005/8/layout/hierarchy1"/>
    <dgm:cxn modelId="{1604F36A-44CB-4871-A6F3-595D31C8CDCD}" type="presParOf" srcId="{3BE13FBA-066F-4CD7-944D-5CD2E1789B34}" destId="{22D0F0AC-8700-43A0-AAA3-5B276E82F8CF}" srcOrd="0" destOrd="0" presId="urn:microsoft.com/office/officeart/2005/8/layout/hierarchy1"/>
    <dgm:cxn modelId="{9AE80BB4-C023-4149-BE5F-CF24A43064D9}" type="presParOf" srcId="{22D0F0AC-8700-43A0-AAA3-5B276E82F8CF}" destId="{70FC4D50-5038-436D-9B57-D46763209F74}" srcOrd="0" destOrd="0" presId="urn:microsoft.com/office/officeart/2005/8/layout/hierarchy1"/>
    <dgm:cxn modelId="{A3A138E2-A4F3-487D-9B73-AB0E91FB26FC}" type="presParOf" srcId="{70FC4D50-5038-436D-9B57-D46763209F74}" destId="{042D7D50-7D69-4231-B876-96B412BB4358}" srcOrd="0" destOrd="0" presId="urn:microsoft.com/office/officeart/2005/8/layout/hierarchy1"/>
    <dgm:cxn modelId="{504121CF-03C0-40CE-9CE3-8907957ACE30}" type="presParOf" srcId="{70FC4D50-5038-436D-9B57-D46763209F74}" destId="{78619D7D-9EE5-4179-B39C-D0166B156583}" srcOrd="1" destOrd="0" presId="urn:microsoft.com/office/officeart/2005/8/layout/hierarchy1"/>
    <dgm:cxn modelId="{4FCB7691-3A39-4DF6-BBEC-E7B56F8FFFBB}" type="presParOf" srcId="{22D0F0AC-8700-43A0-AAA3-5B276E82F8CF}" destId="{6530C405-525A-4746-9AEB-8103938BE609}" srcOrd="1" destOrd="0" presId="urn:microsoft.com/office/officeart/2005/8/layout/hierarchy1"/>
    <dgm:cxn modelId="{0627A39F-F757-47A9-BD73-93DF1729EE27}" type="presParOf" srcId="{3BE13FBA-066F-4CD7-944D-5CD2E1789B34}" destId="{BCDA6069-B4D7-4814-9ADB-5C14ECFDD9DD}" srcOrd="1" destOrd="0" presId="urn:microsoft.com/office/officeart/2005/8/layout/hierarchy1"/>
    <dgm:cxn modelId="{E1AB84FF-2772-4217-8ADF-D4EFB4261016}" type="presParOf" srcId="{BCDA6069-B4D7-4814-9ADB-5C14ECFDD9DD}" destId="{3B4CBE7D-DCF2-49EC-9F94-162C1C1F1509}" srcOrd="0" destOrd="0" presId="urn:microsoft.com/office/officeart/2005/8/layout/hierarchy1"/>
    <dgm:cxn modelId="{F088C8C5-C052-48AA-A5E9-F27289A27FDD}" type="presParOf" srcId="{3B4CBE7D-DCF2-49EC-9F94-162C1C1F1509}" destId="{1A3D1C45-8212-46F2-83DB-705AA88362D5}" srcOrd="0" destOrd="0" presId="urn:microsoft.com/office/officeart/2005/8/layout/hierarchy1"/>
    <dgm:cxn modelId="{B7F172A2-78EA-440C-A3E5-2087EFFC8E6E}" type="presParOf" srcId="{3B4CBE7D-DCF2-49EC-9F94-162C1C1F1509}" destId="{2757F907-AC23-4494-B985-77A4CE882EF1}" srcOrd="1" destOrd="0" presId="urn:microsoft.com/office/officeart/2005/8/layout/hierarchy1"/>
    <dgm:cxn modelId="{02236119-4056-49AA-B12E-C3207F3389AC}" type="presParOf" srcId="{BCDA6069-B4D7-4814-9ADB-5C14ECFDD9DD}" destId="{65E99EA4-872F-4747-B792-3283D31914F5}" srcOrd="1" destOrd="0" presId="urn:microsoft.com/office/officeart/2005/8/layout/hierarchy1"/>
    <dgm:cxn modelId="{349B59F5-CF45-46C5-AEC9-412464D18751}" type="presParOf" srcId="{3BE13FBA-066F-4CD7-944D-5CD2E1789B34}" destId="{9C07279B-25C8-4A76-ADC6-326F4DF4B212}" srcOrd="2" destOrd="0" presId="urn:microsoft.com/office/officeart/2005/8/layout/hierarchy1"/>
    <dgm:cxn modelId="{4A34668C-CA11-4625-9584-8687BBD47637}" type="presParOf" srcId="{9C07279B-25C8-4A76-ADC6-326F4DF4B212}" destId="{98D52D0C-206F-4EC8-99B4-17766AD7B055}" srcOrd="0" destOrd="0" presId="urn:microsoft.com/office/officeart/2005/8/layout/hierarchy1"/>
    <dgm:cxn modelId="{EDE57CF9-A854-44D2-AB01-D62A78BAAD2A}" type="presParOf" srcId="{98D52D0C-206F-4EC8-99B4-17766AD7B055}" destId="{39F9418B-F620-4BEC-84DA-E2788DF36ED5}" srcOrd="0" destOrd="0" presId="urn:microsoft.com/office/officeart/2005/8/layout/hierarchy1"/>
    <dgm:cxn modelId="{7A0B806A-9C52-45D1-BB2F-9A36A0082BA3}" type="presParOf" srcId="{98D52D0C-206F-4EC8-99B4-17766AD7B055}" destId="{945FE0A3-176E-44C6-B961-703BE8888C79}" srcOrd="1" destOrd="0" presId="urn:microsoft.com/office/officeart/2005/8/layout/hierarchy1"/>
    <dgm:cxn modelId="{1C58B4C2-80B8-4BCF-9B8C-AD6C55CDC387}" type="presParOf" srcId="{9C07279B-25C8-4A76-ADC6-326F4DF4B212}" destId="{918ADDBB-FAF4-41EC-B44B-BB733F509C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00CEB-D47C-4B50-A972-A69C9FE296DD}">
      <dsp:nvSpPr>
        <dsp:cNvPr id="0" name=""/>
        <dsp:cNvSpPr/>
      </dsp:nvSpPr>
      <dsp:spPr>
        <a:xfrm>
          <a:off x="1098351" y="1489994"/>
          <a:ext cx="87760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E7096-5DB1-4E2D-8BEA-928526FF6195}">
      <dsp:nvSpPr>
        <dsp:cNvPr id="0" name=""/>
        <dsp:cNvSpPr/>
      </dsp:nvSpPr>
      <dsp:spPr>
        <a:xfrm>
          <a:off x="2028617" y="1416310"/>
          <a:ext cx="100925" cy="18956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BA250-8848-49AD-A1F8-EC7AD41EFEF6}">
      <dsp:nvSpPr>
        <dsp:cNvPr id="0" name=""/>
        <dsp:cNvSpPr/>
      </dsp:nvSpPr>
      <dsp:spPr>
        <a:xfrm>
          <a:off x="544884" y="1046264"/>
          <a:ext cx="887531" cy="887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1" tIns="34441" rIns="34441" bIns="34441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</a:t>
          </a:r>
        </a:p>
      </dsp:txBody>
      <dsp:txXfrm>
        <a:off x="674860" y="1176240"/>
        <a:ext cx="627579" cy="627579"/>
      </dsp:txXfrm>
    </dsp:sp>
    <dsp:sp modelId="{6D8BF6DC-29AF-4A17-BE66-C5FA71C69EA3}">
      <dsp:nvSpPr>
        <dsp:cNvPr id="0" name=""/>
        <dsp:cNvSpPr/>
      </dsp:nvSpPr>
      <dsp:spPr>
        <a:xfrm>
          <a:off x="1339" y="2099395"/>
          <a:ext cx="1974621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60" tIns="165100" rIns="155760" bIns="165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RTU Liepaja is a symbol of education, science and culture of Liepaja and </a:t>
          </a:r>
          <a:r>
            <a:rPr lang="en-GB" sz="1000" kern="1200" dirty="0" err="1"/>
            <a:t>Kurzeme</a:t>
          </a:r>
          <a:r>
            <a:rPr lang="en-GB" sz="1000" kern="1200" dirty="0"/>
            <a:t> region (Latvia) that provides competitive, and internationally recognized education. Our new challenge is to </a:t>
          </a:r>
          <a:r>
            <a:rPr lang="en-US" sz="1000" kern="1200" dirty="0"/>
            <a:t>address local and global challenges, one of which is to address and raise awareness of students, teachers, and local community on environmental issues related to clean water.</a:t>
          </a:r>
        </a:p>
      </dsp:txBody>
      <dsp:txXfrm>
        <a:off x="1339" y="2494319"/>
        <a:ext cx="1974621" cy="2000650"/>
      </dsp:txXfrm>
    </dsp:sp>
    <dsp:sp modelId="{5D03993A-F420-430B-AC41-AED87F74187A}">
      <dsp:nvSpPr>
        <dsp:cNvPr id="0" name=""/>
        <dsp:cNvSpPr/>
      </dsp:nvSpPr>
      <dsp:spPr>
        <a:xfrm>
          <a:off x="2195363" y="1489994"/>
          <a:ext cx="197462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ADA3E-9F45-42AB-BB0D-A91ECBF5B5BC}">
      <dsp:nvSpPr>
        <dsp:cNvPr id="0" name=""/>
        <dsp:cNvSpPr/>
      </dsp:nvSpPr>
      <dsp:spPr>
        <a:xfrm>
          <a:off x="4222642" y="1416310"/>
          <a:ext cx="100925" cy="18956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880CD-BDFF-4237-BD9E-6A026C025809}">
      <dsp:nvSpPr>
        <dsp:cNvPr id="0" name=""/>
        <dsp:cNvSpPr/>
      </dsp:nvSpPr>
      <dsp:spPr>
        <a:xfrm>
          <a:off x="2738908" y="1046264"/>
          <a:ext cx="887531" cy="887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1" tIns="34441" rIns="34441" bIns="34441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2</a:t>
          </a:r>
        </a:p>
      </dsp:txBody>
      <dsp:txXfrm>
        <a:off x="2868884" y="1176240"/>
        <a:ext cx="627579" cy="627579"/>
      </dsp:txXfrm>
    </dsp:sp>
    <dsp:sp modelId="{28FB91FC-4101-4785-86E8-D1E52506CDE1}">
      <dsp:nvSpPr>
        <dsp:cNvPr id="0" name=""/>
        <dsp:cNvSpPr/>
      </dsp:nvSpPr>
      <dsp:spPr>
        <a:xfrm>
          <a:off x="2195363" y="2099395"/>
          <a:ext cx="1974621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60" tIns="165100" rIns="15576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To facilitate the different levels of coordination, as well as exchange of information, relative to different intercultural projects and products in the local level.</a:t>
          </a:r>
          <a:endParaRPr lang="en-US" sz="1400" kern="1200"/>
        </a:p>
      </dsp:txBody>
      <dsp:txXfrm>
        <a:off x="2195363" y="2494319"/>
        <a:ext cx="1974621" cy="2000650"/>
      </dsp:txXfrm>
    </dsp:sp>
    <dsp:sp modelId="{42E89548-E661-4706-B590-9E5D6D53B8A5}">
      <dsp:nvSpPr>
        <dsp:cNvPr id="0" name=""/>
        <dsp:cNvSpPr/>
      </dsp:nvSpPr>
      <dsp:spPr>
        <a:xfrm>
          <a:off x="4389387" y="1489994"/>
          <a:ext cx="197462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B05B4-0877-4D81-A374-9F214C868C9D}">
      <dsp:nvSpPr>
        <dsp:cNvPr id="0" name=""/>
        <dsp:cNvSpPr/>
      </dsp:nvSpPr>
      <dsp:spPr>
        <a:xfrm>
          <a:off x="6416666" y="1416310"/>
          <a:ext cx="100925" cy="18956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33239-667F-4F9B-96CE-BE93B0EFF802}">
      <dsp:nvSpPr>
        <dsp:cNvPr id="0" name=""/>
        <dsp:cNvSpPr/>
      </dsp:nvSpPr>
      <dsp:spPr>
        <a:xfrm>
          <a:off x="4932932" y="1046264"/>
          <a:ext cx="887531" cy="887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1" tIns="34441" rIns="34441" bIns="34441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3</a:t>
          </a:r>
        </a:p>
      </dsp:txBody>
      <dsp:txXfrm>
        <a:off x="5062908" y="1176240"/>
        <a:ext cx="627579" cy="627579"/>
      </dsp:txXfrm>
    </dsp:sp>
    <dsp:sp modelId="{35BD2F73-86C2-4673-9410-37DF3C944F32}">
      <dsp:nvSpPr>
        <dsp:cNvPr id="0" name=""/>
        <dsp:cNvSpPr/>
      </dsp:nvSpPr>
      <dsp:spPr>
        <a:xfrm>
          <a:off x="4389387" y="2099395"/>
          <a:ext cx="1974621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60" tIns="165100" rIns="15576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To facilitate future exchanges in RTU Liepaja at all levels and to promote intercultural projects and European programmes and other actions in the field of education.</a:t>
          </a:r>
          <a:endParaRPr lang="en-US" sz="1400" kern="1200"/>
        </a:p>
      </dsp:txBody>
      <dsp:txXfrm>
        <a:off x="4389387" y="2494319"/>
        <a:ext cx="1974621" cy="2000650"/>
      </dsp:txXfrm>
    </dsp:sp>
    <dsp:sp modelId="{5A2E8CD5-C8EF-4872-B384-2418BB973C75}">
      <dsp:nvSpPr>
        <dsp:cNvPr id="0" name=""/>
        <dsp:cNvSpPr/>
      </dsp:nvSpPr>
      <dsp:spPr>
        <a:xfrm>
          <a:off x="6583412" y="1489994"/>
          <a:ext cx="197462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9AE77-854E-4072-8871-2D27CF7EEF42}">
      <dsp:nvSpPr>
        <dsp:cNvPr id="0" name=""/>
        <dsp:cNvSpPr/>
      </dsp:nvSpPr>
      <dsp:spPr>
        <a:xfrm>
          <a:off x="8610690" y="1416310"/>
          <a:ext cx="100925" cy="18956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0C01F-40E4-4B85-BFBC-CEA02BDD90A7}">
      <dsp:nvSpPr>
        <dsp:cNvPr id="0" name=""/>
        <dsp:cNvSpPr/>
      </dsp:nvSpPr>
      <dsp:spPr>
        <a:xfrm>
          <a:off x="7126957" y="1046264"/>
          <a:ext cx="887531" cy="887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1" tIns="34441" rIns="34441" bIns="34441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4</a:t>
          </a:r>
        </a:p>
      </dsp:txBody>
      <dsp:txXfrm>
        <a:off x="7256933" y="1176240"/>
        <a:ext cx="627579" cy="627579"/>
      </dsp:txXfrm>
    </dsp:sp>
    <dsp:sp modelId="{A84D3186-6AF9-4086-908C-D9E1F33B459F}">
      <dsp:nvSpPr>
        <dsp:cNvPr id="0" name=""/>
        <dsp:cNvSpPr/>
      </dsp:nvSpPr>
      <dsp:spPr>
        <a:xfrm>
          <a:off x="6583412" y="2099395"/>
          <a:ext cx="1974621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60" tIns="165100" rIns="15576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To contribute to the development of the intercultural competences in teachers training programs.  </a:t>
          </a:r>
          <a:endParaRPr lang="en-US" sz="1400" kern="1200"/>
        </a:p>
      </dsp:txBody>
      <dsp:txXfrm>
        <a:off x="6583412" y="2494319"/>
        <a:ext cx="1974621" cy="2000650"/>
      </dsp:txXfrm>
    </dsp:sp>
    <dsp:sp modelId="{F7082285-00A1-4DFB-8AF2-59370429F3AA}">
      <dsp:nvSpPr>
        <dsp:cNvPr id="0" name=""/>
        <dsp:cNvSpPr/>
      </dsp:nvSpPr>
      <dsp:spPr>
        <a:xfrm>
          <a:off x="8777436" y="1489993"/>
          <a:ext cx="98731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A5623-E6EC-453B-95B5-A53F990BCE7E}">
      <dsp:nvSpPr>
        <dsp:cNvPr id="0" name=""/>
        <dsp:cNvSpPr/>
      </dsp:nvSpPr>
      <dsp:spPr>
        <a:xfrm>
          <a:off x="9320981" y="1046264"/>
          <a:ext cx="887531" cy="887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41" tIns="34441" rIns="34441" bIns="34441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5</a:t>
          </a:r>
        </a:p>
      </dsp:txBody>
      <dsp:txXfrm>
        <a:off x="9450957" y="1176240"/>
        <a:ext cx="627579" cy="627579"/>
      </dsp:txXfrm>
    </dsp:sp>
    <dsp:sp modelId="{04946DCB-874D-4445-AF33-22ECAAA15B29}">
      <dsp:nvSpPr>
        <dsp:cNvPr id="0" name=""/>
        <dsp:cNvSpPr/>
      </dsp:nvSpPr>
      <dsp:spPr>
        <a:xfrm>
          <a:off x="8777436" y="2099395"/>
          <a:ext cx="1974621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60" tIns="165100" rIns="15576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To broaden educational experiences by being exposed to other systems.</a:t>
          </a:r>
          <a:endParaRPr lang="en-US" sz="1400" kern="1200"/>
        </a:p>
      </dsp:txBody>
      <dsp:txXfrm>
        <a:off x="8777436" y="2494319"/>
        <a:ext cx="1974621" cy="2000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D7D50-7D69-4231-B876-96B412BB4358}">
      <dsp:nvSpPr>
        <dsp:cNvPr id="0" name=""/>
        <dsp:cNvSpPr/>
      </dsp:nvSpPr>
      <dsp:spPr>
        <a:xfrm>
          <a:off x="0" y="1120267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19D7D-9EE5-4179-B39C-D0166B156583}">
      <dsp:nvSpPr>
        <dsp:cNvPr id="0" name=""/>
        <dsp:cNvSpPr/>
      </dsp:nvSpPr>
      <dsp:spPr>
        <a:xfrm>
          <a:off x="342900" y="14460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 err="1"/>
            <a:t>Students</a:t>
          </a:r>
          <a:r>
            <a:rPr lang="fr-FR" sz="1900" kern="1200" dirty="0"/>
            <a:t> of RTU Liepaja, </a:t>
          </a:r>
          <a:r>
            <a:rPr lang="fr-FR" sz="1900" kern="1200" dirty="0" err="1"/>
            <a:t>teachers</a:t>
          </a:r>
          <a:r>
            <a:rPr lang="fr-FR" sz="1900" kern="1200" dirty="0"/>
            <a:t> and </a:t>
          </a:r>
          <a:r>
            <a:rPr lang="fr-FR" sz="1900" kern="1200" dirty="0" err="1"/>
            <a:t>educators</a:t>
          </a:r>
          <a:r>
            <a:rPr lang="fr-FR" sz="1900" kern="1200" dirty="0"/>
            <a:t> of Liepaja and </a:t>
          </a:r>
          <a:r>
            <a:rPr lang="fr-FR" sz="1900" kern="1200" dirty="0" err="1"/>
            <a:t>Kurzeme</a:t>
          </a:r>
          <a:r>
            <a:rPr lang="fr-FR" sz="1900" kern="1200" dirty="0"/>
            <a:t> </a:t>
          </a:r>
          <a:r>
            <a:rPr lang="fr-FR" sz="1900" kern="1200" dirty="0" err="1"/>
            <a:t>region</a:t>
          </a:r>
          <a:r>
            <a:rPr lang="fr-FR" sz="1900" kern="1200" dirty="0"/>
            <a:t> </a:t>
          </a:r>
          <a:r>
            <a:rPr lang="fr-FR" sz="1900" kern="1200" dirty="0" err="1"/>
            <a:t>will</a:t>
          </a:r>
          <a:r>
            <a:rPr lang="fr-FR" sz="1900" kern="1200" dirty="0"/>
            <a:t> </a:t>
          </a:r>
          <a:r>
            <a:rPr lang="fr-FR" sz="1900" kern="1200" dirty="0" err="1"/>
            <a:t>be</a:t>
          </a:r>
          <a:r>
            <a:rPr lang="fr-FR" sz="1900" kern="1200" dirty="0"/>
            <a:t> </a:t>
          </a:r>
          <a:r>
            <a:rPr lang="fr-FR" sz="1900" kern="1200" dirty="0" err="1"/>
            <a:t>encouraged</a:t>
          </a:r>
          <a:r>
            <a:rPr lang="fr-FR" sz="1900" kern="1200" dirty="0"/>
            <a:t> to look </a:t>
          </a:r>
          <a:r>
            <a:rPr lang="fr-FR" sz="1900" kern="1200" dirty="0" err="1"/>
            <a:t>beyond</a:t>
          </a:r>
          <a:r>
            <a:rPr lang="fr-FR" sz="1900" kern="1200" dirty="0"/>
            <a:t> and open </a:t>
          </a:r>
          <a:r>
            <a:rPr lang="fr-FR" sz="1900" kern="1200" dirty="0" err="1"/>
            <a:t>themselves</a:t>
          </a:r>
          <a:r>
            <a:rPr lang="fr-FR" sz="1900" kern="1200" dirty="0"/>
            <a:t> to </a:t>
          </a:r>
          <a:r>
            <a:rPr lang="fr-FR" sz="1900" kern="1200" dirty="0" err="1"/>
            <a:t>others</a:t>
          </a:r>
          <a:r>
            <a:rPr lang="fr-FR" sz="1900" kern="1200" dirty="0"/>
            <a:t>, as </a:t>
          </a:r>
          <a:r>
            <a:rPr lang="fr-FR" sz="1900" kern="1200" dirty="0" err="1"/>
            <a:t>well</a:t>
          </a:r>
          <a:r>
            <a:rPr lang="fr-FR" sz="1900" kern="1200" dirty="0"/>
            <a:t> focus on </a:t>
          </a:r>
          <a:r>
            <a:rPr lang="fr-FR" sz="1900" kern="1200" dirty="0" err="1"/>
            <a:t>environmental</a:t>
          </a:r>
          <a:r>
            <a:rPr lang="fr-FR" sz="1900" kern="1200" dirty="0"/>
            <a:t> issues.</a:t>
          </a:r>
          <a:endParaRPr lang="en-US" sz="1900" kern="1200" dirty="0"/>
        </a:p>
      </dsp:txBody>
      <dsp:txXfrm>
        <a:off x="400297" y="1503419"/>
        <a:ext cx="2971305" cy="1844879"/>
      </dsp:txXfrm>
    </dsp:sp>
    <dsp:sp modelId="{1A3D1C45-8212-46F2-83DB-705AA88362D5}">
      <dsp:nvSpPr>
        <dsp:cNvPr id="0" name=""/>
        <dsp:cNvSpPr/>
      </dsp:nvSpPr>
      <dsp:spPr>
        <a:xfrm>
          <a:off x="3771900" y="1120267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F907-AC23-4494-B985-77A4CE882EF1}">
      <dsp:nvSpPr>
        <dsp:cNvPr id="0" name=""/>
        <dsp:cNvSpPr/>
      </dsp:nvSpPr>
      <dsp:spPr>
        <a:xfrm>
          <a:off x="4114800" y="14460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New tools that will help to understand other cultures better will be created.</a:t>
          </a:r>
          <a:endParaRPr lang="en-US" sz="1900" kern="1200"/>
        </a:p>
      </dsp:txBody>
      <dsp:txXfrm>
        <a:off x="4172197" y="1503419"/>
        <a:ext cx="2971305" cy="1844879"/>
      </dsp:txXfrm>
    </dsp:sp>
    <dsp:sp modelId="{39F9418B-F620-4BEC-84DA-E2788DF36ED5}">
      <dsp:nvSpPr>
        <dsp:cNvPr id="0" name=""/>
        <dsp:cNvSpPr/>
      </dsp:nvSpPr>
      <dsp:spPr>
        <a:xfrm>
          <a:off x="7543800" y="1120267"/>
          <a:ext cx="3086099" cy="195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FE0A3-176E-44C6-B961-703BE8888C79}">
      <dsp:nvSpPr>
        <dsp:cNvPr id="0" name=""/>
        <dsp:cNvSpPr/>
      </dsp:nvSpPr>
      <dsp:spPr>
        <a:xfrm>
          <a:off x="7886699" y="14460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The results of different activities will be disseminated amongst home and partners institutions.</a:t>
          </a:r>
          <a:endParaRPr lang="en-US" sz="1900" kern="1200"/>
        </a:p>
      </dsp:txBody>
      <dsp:txXfrm>
        <a:off x="7944096" y="1503419"/>
        <a:ext cx="2971305" cy="184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5770-5038-43D2-B3C2-41E84B6AE987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FD129-4067-466E-90E1-AEC057E3A4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7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1_Titel und Inhal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4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A5459-105C-3CF7-6242-C0C12347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07" y="268712"/>
            <a:ext cx="9461852" cy="1596177"/>
          </a:xfrm>
        </p:spPr>
        <p:txBody>
          <a:bodyPr/>
          <a:lstStyle/>
          <a:p>
            <a:r>
              <a:rPr lang="lv-LV" b="0" i="0" u="none" strike="noStrike" cap="non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Riga Technical University</a:t>
            </a:r>
            <a:br>
              <a:rPr lang="lv-LV" b="0" i="0" u="none" strike="noStrike" cap="non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lv-LV" b="0" i="0" u="none" strike="noStrike" cap="non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Liepaja  A</a:t>
            </a:r>
            <a:r>
              <a:rPr lang="en-US" b="0" i="0" u="none" strike="noStrike" cap="non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lv-LV" b="0" i="0" u="none" strike="noStrike" cap="none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ademy</a:t>
            </a:r>
            <a:endParaRPr lang="de-DE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35D460E-DA44-4C4A-8239-B841C589E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583" y="197146"/>
            <a:ext cx="1908213" cy="149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247E8A-7D3E-4E16-8898-F2FAED76A6B9}"/>
              </a:ext>
            </a:extLst>
          </p:cNvPr>
          <p:cNvSpPr txBox="1"/>
          <p:nvPr/>
        </p:nvSpPr>
        <p:spPr>
          <a:xfrm>
            <a:off x="7757619" y="5414275"/>
            <a:ext cx="4201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/>
              <a:t>Dire</a:t>
            </a:r>
            <a:r>
              <a:rPr lang="lv-LV" sz="2400"/>
              <a:t>c</a:t>
            </a:r>
            <a:r>
              <a:rPr lang="nb-NO" sz="2400"/>
              <a:t>tor </a:t>
            </a:r>
          </a:p>
          <a:p>
            <a:r>
              <a:rPr lang="nb-NO" sz="2400"/>
              <a:t>Dr. paed., Prof. Dace </a:t>
            </a:r>
            <a:r>
              <a:rPr lang="nb-NO" sz="2400" dirty="0"/>
              <a:t>Medne</a:t>
            </a:r>
            <a:endParaRPr lang="lv-LV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D29F4-9634-4117-A462-43B5772F5857}"/>
              </a:ext>
            </a:extLst>
          </p:cNvPr>
          <p:cNvSpPr txBox="1"/>
          <p:nvPr/>
        </p:nvSpPr>
        <p:spPr>
          <a:xfrm>
            <a:off x="1975268" y="5422397"/>
            <a:ext cx="4419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Coodinator</a:t>
            </a:r>
          </a:p>
          <a:p>
            <a:r>
              <a:rPr lang="en-US" sz="2400"/>
              <a:t>Dr</a:t>
            </a:r>
            <a:r>
              <a:rPr lang="en-US" sz="2400" dirty="0" err="1"/>
              <a:t>.paed</a:t>
            </a:r>
            <a:r>
              <a:rPr lang="en-US" sz="2400"/>
              <a:t>., Prof. Maija </a:t>
            </a:r>
            <a:r>
              <a:rPr lang="en-US" sz="2400" dirty="0" err="1"/>
              <a:t>Ročāne</a:t>
            </a:r>
            <a:endParaRPr lang="en-US" sz="2400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0B5624A8-0D90-CC54-D110-38BDCF8B23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042272" y="2098172"/>
            <a:ext cx="2655326" cy="3324225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455487-1F9E-BAF2-8F2F-5ED70EB79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619" y="2098172"/>
            <a:ext cx="25812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8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039F70-14B4-0D83-559A-4D42A8DFD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4368" y="2221181"/>
            <a:ext cx="2407902" cy="2013443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0DD7D3-7273-2997-4958-94252899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176" y="-428899"/>
            <a:ext cx="1539614" cy="15396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97417E-CF2D-8ABE-6B04-1DC4F2A2B43A}"/>
              </a:ext>
            </a:extLst>
          </p:cNvPr>
          <p:cNvSpPr txBox="1">
            <a:spLocks/>
          </p:cNvSpPr>
          <p:nvPr/>
        </p:nvSpPr>
        <p:spPr>
          <a:xfrm>
            <a:off x="2076594" y="455628"/>
            <a:ext cx="8282592" cy="546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Arial Rounded"/>
              </a:rPr>
              <a:t>Riga Technical University Liepaja academy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158BAC-3C33-3B23-3C2A-884C456B2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557" y="259664"/>
            <a:ext cx="3505200" cy="39586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C677BC8-7B29-3077-EC1C-61772EE8D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890" y="4239839"/>
            <a:ext cx="3295650" cy="25241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5140178-9EAA-ADAC-5410-B4E9E88B5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937" y="4234624"/>
            <a:ext cx="3958059" cy="250226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9352FD4-A378-3FD6-1C77-6AA32BABE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15" y="4218325"/>
            <a:ext cx="2461622" cy="255112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FE2B84E-B952-67BA-7A63-5D6DFFB8A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106" y="1160759"/>
            <a:ext cx="28479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3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0566-F120-39CF-3CF3-794760A8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"/>
                <a:ea typeface="Source Code Pro Semibold" panose="020B0609030403020204" pitchFamily="49" charset="0"/>
                <a:cs typeface="Times New Roman" panose="02020603050405020304" pitchFamily="18" charset="0"/>
              </a:rPr>
              <a:t>Overall objectives of the participation in project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Arial Rounded"/>
              <a:ea typeface="Source Code Pro Semibold" panose="020B0609030403020204" pitchFamily="49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351C6F-8D5F-C046-4B91-E5F1D79044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316765"/>
          <a:ext cx="10972800" cy="554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64125F4-B1C3-C88B-4412-C93B1DF98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7066" y="167316"/>
            <a:ext cx="1386495" cy="13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DCFE-339A-2B86-63FE-85CE15FD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"/>
                <a:ea typeface="Times New Roman" panose="02020603050405020304" pitchFamily="18" charset="0"/>
                <a:cs typeface="Calibri" panose="020F0502020204030204" pitchFamily="34" charset="0"/>
              </a:rPr>
              <a:t>Added value of participation</a:t>
            </a:r>
            <a:endParaRPr lang="en-GB" sz="4800" dirty="0">
              <a:solidFill>
                <a:schemeClr val="accent1">
                  <a:lumMod val="60000"/>
                  <a:lumOff val="40000"/>
                </a:schemeClr>
              </a:solidFill>
              <a:latin typeface="Arial Rounded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EDBF3A-FF0D-E433-2119-5F3F9C89F6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BB12475-9C12-556A-036A-FFC6B2FFA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5505" y="113528"/>
            <a:ext cx="1386495" cy="13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10059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252</Words>
  <Application>Microsoft Office PowerPoint</Application>
  <PresentationFormat>Breitbild</PresentationFormat>
  <Paragraphs>21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Aptos</vt:lpstr>
      <vt:lpstr>Arial</vt:lpstr>
      <vt:lpstr>Arial Rounded</vt:lpstr>
      <vt:lpstr>Tw Cen MT</vt:lpstr>
      <vt:lpstr>Tropfen</vt:lpstr>
      <vt:lpstr>Riga Technical University Liepaja  Academy</vt:lpstr>
      <vt:lpstr>PowerPoint-Präsentation</vt:lpstr>
      <vt:lpstr>Overall objectives of the participation in project</vt:lpstr>
      <vt:lpstr>Added value of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Riga Technical University Liepaja  Akademy</dc:title>
  <dc:creator>Ulrike Kurth</dc:creator>
  <cp:lastModifiedBy>Ulrike Kurth</cp:lastModifiedBy>
  <cp:revision>7</cp:revision>
  <dcterms:created xsi:type="dcterms:W3CDTF">2024-10-08T08:15:58Z</dcterms:created>
  <dcterms:modified xsi:type="dcterms:W3CDTF">2026-06-02T12:33:09Z</dcterms:modified>
</cp:coreProperties>
</file>