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63" r:id="rId2"/>
    <p:sldId id="262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0B90A-1178-4B95-9C13-F03CCC2BCE76}" v="2" dt="2026-05-12T09:52:45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55770-5038-43D2-B3C2-41E84B6AE987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FD129-4067-466E-90E1-AEC057E3A4A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972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20CFFFB2-304A-3334-98B2-88E70D680E2E}"/>
              </a:ext>
            </a:extLst>
          </p:cNvPr>
          <p:cNvSpPr txBox="1">
            <a:spLocks/>
          </p:cNvSpPr>
          <p:nvPr/>
        </p:nvSpPr>
        <p:spPr>
          <a:xfrm>
            <a:off x="265116" y="292268"/>
            <a:ext cx="8083091" cy="6336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k-SK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7850B1-FBF9-2618-B1AF-E201870D0F26}"/>
              </a:ext>
            </a:extLst>
          </p:cNvPr>
          <p:cNvSpPr txBox="1">
            <a:spLocks/>
          </p:cNvSpPr>
          <p:nvPr/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Tallin in Estonia  </a:t>
            </a:r>
            <a:endParaRPr lang="de-DE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40E6FC4-4607-B1E0-5581-D52F39ECDD10}"/>
              </a:ext>
            </a:extLst>
          </p:cNvPr>
          <p:cNvSpPr txBox="1">
            <a:spLocks/>
          </p:cNvSpPr>
          <p:nvPr/>
        </p:nvSpPr>
        <p:spPr>
          <a:xfrm>
            <a:off x="913774" y="2367092"/>
            <a:ext cx="10363826" cy="342410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Size: 45 000 km2</a:t>
            </a:r>
          </a:p>
          <a:p>
            <a:r>
              <a:rPr lang="en-US"/>
              <a:t>Population: 1.3 million</a:t>
            </a:r>
          </a:p>
          <a:p>
            <a:r>
              <a:rPr lang="en-US"/>
              <a:t>Language: Estonian</a:t>
            </a:r>
          </a:p>
          <a:p>
            <a:r>
              <a:rPr lang="en-US"/>
              <a:t>Capital: Tallinn</a:t>
            </a:r>
          </a:p>
          <a:p>
            <a:r>
              <a:rPr lang="en-US"/>
              <a:t>Population of the capital: 460.000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4E807B6D-CA0D-8193-4D26-8FD77A740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207" y="1611967"/>
            <a:ext cx="5560393" cy="363406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350153E-EFAC-42C9-FF4F-88F4274B7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8305" y="-735106"/>
            <a:ext cx="2516187" cy="251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17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9659FB-961F-6E3C-5B64-185B095F4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6393" y="541217"/>
            <a:ext cx="9464595" cy="1239864"/>
          </a:xfrm>
        </p:spPr>
        <p:txBody>
          <a:bodyPr>
            <a:normAutofit fontScale="90000"/>
          </a:bodyPr>
          <a:lstStyle/>
          <a:p>
            <a:br>
              <a:rPr lang="sk-SK" sz="4800" dirty="0"/>
            </a:b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CFC04E3-7563-2A1F-B80B-D3F13787A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8305" y="-735106"/>
            <a:ext cx="2516187" cy="2516187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579394B-D468-782E-56DA-4F4D1FF55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41" y="924977"/>
            <a:ext cx="9641045" cy="787554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0812F7D5-7663-A766-6BE7-3CF57FD2E4EB}"/>
              </a:ext>
            </a:extLst>
          </p:cNvPr>
          <p:cNvSpPr txBox="1"/>
          <p:nvPr/>
        </p:nvSpPr>
        <p:spPr>
          <a:xfrm>
            <a:off x="699253" y="2177280"/>
            <a:ext cx="83124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t-EE" sz="1800" dirty="0"/>
              <a:t>Founded in 1960</a:t>
            </a:r>
            <a:endParaRPr lang="de-DE" sz="1800" dirty="0"/>
          </a:p>
          <a:p>
            <a:pPr marL="285750" indent="-285750">
              <a:buFontTx/>
              <a:buChar char="-"/>
            </a:pPr>
            <a:endParaRPr lang="de-DE" sz="1800" dirty="0"/>
          </a:p>
          <a:p>
            <a:pPr marL="285750" indent="-285750">
              <a:buFontTx/>
              <a:buChar char="-"/>
            </a:pPr>
            <a:r>
              <a:rPr lang="et-EE" sz="1800" dirty="0"/>
              <a:t>Since 1962 intensified German lessons</a:t>
            </a:r>
            <a:endParaRPr lang="de-DE" sz="1800" dirty="0"/>
          </a:p>
          <a:p>
            <a:pPr marL="285750" indent="-285750">
              <a:buFontTx/>
              <a:buChar char="-"/>
            </a:pPr>
            <a:endParaRPr lang="de-DE" sz="1800" dirty="0"/>
          </a:p>
          <a:p>
            <a:pPr marL="285750" indent="-285750">
              <a:buFontTx/>
              <a:buChar char="-"/>
            </a:pPr>
            <a:r>
              <a:rPr lang="et-EE" sz="1800" dirty="0"/>
              <a:t>Language diploma school since 1996</a:t>
            </a:r>
            <a:endParaRPr lang="de-DE" sz="1800" dirty="0"/>
          </a:p>
          <a:p>
            <a:pPr marL="285750" indent="-285750">
              <a:buFontTx/>
              <a:buChar char="-"/>
            </a:pPr>
            <a:endParaRPr lang="de-DE" sz="1800" dirty="0"/>
          </a:p>
          <a:p>
            <a:pPr marL="285750" indent="-285750">
              <a:buFontTx/>
              <a:buChar char="-"/>
            </a:pPr>
            <a:r>
              <a:rPr lang="et-EE" sz="1800" dirty="0"/>
              <a:t>128 employees </a:t>
            </a:r>
            <a:endParaRPr lang="de-DE" sz="1800" dirty="0"/>
          </a:p>
          <a:p>
            <a:pPr marL="285750" indent="-285750">
              <a:buFontTx/>
              <a:buChar char="-"/>
            </a:pPr>
            <a:endParaRPr lang="de-DE" sz="1800" dirty="0"/>
          </a:p>
          <a:p>
            <a:pPr marL="285750" indent="-285750">
              <a:buFontTx/>
              <a:buChar char="-"/>
            </a:pPr>
            <a:r>
              <a:rPr lang="et-EE" sz="1800" dirty="0"/>
              <a:t>507 male and 574 female students (1081)</a:t>
            </a:r>
            <a:endParaRPr lang="de-DE" sz="1800" dirty="0"/>
          </a:p>
          <a:p>
            <a:pPr marL="285750" indent="-285750">
              <a:buFontTx/>
              <a:buChar char="-"/>
            </a:pPr>
            <a:endParaRPr lang="de-DE" sz="1800" dirty="0"/>
          </a:p>
          <a:p>
            <a:r>
              <a:rPr lang="de-DE" sz="1800" dirty="0"/>
              <a:t>- </a:t>
            </a:r>
            <a:r>
              <a:rPr lang="et-EE" sz="1800" dirty="0"/>
              <a:t>European projects for 30 years </a:t>
            </a:r>
            <a:endParaRPr lang="de-DE" sz="1800" dirty="0"/>
          </a:p>
          <a:p>
            <a:pPr marL="0" indent="0">
              <a:buNone/>
            </a:pPr>
            <a:r>
              <a:rPr lang="de-DE" sz="1800" dirty="0"/>
              <a:t>	</a:t>
            </a:r>
            <a:r>
              <a:rPr lang="et-EE" sz="1800" dirty="0"/>
              <a:t>(Erasmus+ Digitectives@Work on Environmental Protection</a:t>
            </a:r>
            <a:r>
              <a:rPr lang="de-DE" sz="1800" dirty="0"/>
              <a:t> </a:t>
            </a:r>
            <a:r>
              <a:rPr lang="et-EE" sz="1800" dirty="0"/>
              <a:t>and Biodiversity </a:t>
            </a:r>
            <a:r>
              <a:rPr lang="de-DE" sz="1800" dirty="0"/>
              <a:t>	</a:t>
            </a:r>
            <a:r>
              <a:rPr lang="et-EE" sz="1800" dirty="0"/>
              <a:t>Measures, Erasmus+ Europe.Bee.Digital – Using</a:t>
            </a:r>
            <a:r>
              <a:rPr lang="de-DE" sz="1800" dirty="0"/>
              <a:t> </a:t>
            </a:r>
            <a:r>
              <a:rPr lang="et-EE" sz="1800" dirty="0"/>
              <a:t>Digital Technologies in School </a:t>
            </a:r>
            <a:r>
              <a:rPr lang="de-DE" sz="1800" dirty="0"/>
              <a:t>	</a:t>
            </a:r>
            <a:r>
              <a:rPr lang="et-EE" sz="1800" dirty="0"/>
              <a:t>Projects, Erasmus+ Futu</a:t>
            </a:r>
            <a:r>
              <a:rPr lang="de-DE" sz="1800" dirty="0"/>
              <a:t>r</a:t>
            </a:r>
            <a:r>
              <a:rPr lang="et-EE" sz="1800" dirty="0"/>
              <a:t>Class)</a:t>
            </a:r>
            <a:r>
              <a:rPr lang="de-DE" sz="1800" dirty="0"/>
              <a:t> </a:t>
            </a:r>
            <a:endParaRPr lang="et-EE" sz="1800" dirty="0"/>
          </a:p>
        </p:txBody>
      </p:sp>
    </p:spTree>
    <p:extLst>
      <p:ext uri="{BB962C8B-B14F-4D97-AF65-F5344CB8AC3E}">
        <p14:creationId xmlns:p14="http://schemas.microsoft.com/office/powerpoint/2010/main" val="603124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919F20B8-5994-4571-E4FB-12AF8606902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86864" y="1012964"/>
            <a:ext cx="5709136" cy="380306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7E2C46AE-0D4D-DCB8-F31F-5B4E5C2A7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0563" y="1675151"/>
            <a:ext cx="5314950" cy="380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93113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92</Words>
  <Application>Microsoft Office PowerPoint</Application>
  <PresentationFormat>Breitbild</PresentationFormat>
  <Paragraphs>19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Arial</vt:lpstr>
      <vt:lpstr>Tw Cen MT</vt:lpstr>
      <vt:lpstr>Tropfen</vt:lpstr>
      <vt:lpstr>PowerPoint-Präsentation</vt:lpstr>
      <vt:lpstr>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Riga Technical University Liepaja  Akademy</dc:title>
  <dc:creator>Ulrike Kurth</dc:creator>
  <cp:lastModifiedBy>Ulrike Kurth</cp:lastModifiedBy>
  <cp:revision>9</cp:revision>
  <dcterms:created xsi:type="dcterms:W3CDTF">2024-10-08T08:15:58Z</dcterms:created>
  <dcterms:modified xsi:type="dcterms:W3CDTF">2026-06-02T12:51:57Z</dcterms:modified>
</cp:coreProperties>
</file>