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97558-E31C-4CA4-A28C-A54DFDE7F652}" v="5" dt="2026-06-02T07:15:20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5770-5038-43D2-B3C2-41E84B6AE987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FD129-4067-466E-90E1-AEC057E3A4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7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1_Titel und Inhal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0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-430306" y="3878219"/>
            <a:ext cx="12328800" cy="2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v-SE" b="1" dirty="0"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sv-SE" sz="1000" b="1" dirty="0">
                <a:latin typeface="Arial Rounded"/>
                <a:ea typeface="Arial Rounded"/>
                <a:cs typeface="Arial Rounded"/>
                <a:sym typeface="Arial Rounded"/>
              </a:rPr>
              <a:t>Susanne Wilzén Eriksson                                                	   Louise Halldin                     		Therése Anelind</a:t>
            </a:r>
            <a:endParaRPr lang="en-US" sz="1000" b="1" dirty="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ctr">
              <a:spcBef>
                <a:spcPts val="0"/>
              </a:spcBef>
              <a:buSzPts val="2000"/>
              <a:buNone/>
            </a:pPr>
            <a:r>
              <a:rPr lang="sv-SE" sz="1000" b="1" dirty="0">
                <a:latin typeface="Arial Rounded"/>
                <a:ea typeface="Arial Rounded"/>
                <a:cs typeface="Arial Rounded"/>
                <a:sym typeface="Arial Rounded"/>
              </a:rPr>
              <a:t>                    </a:t>
            </a:r>
            <a:r>
              <a:rPr lang="en-US" sz="1000" b="1" dirty="0">
                <a:latin typeface="Arial Rounded"/>
                <a:ea typeface="Arial Rounded"/>
                <a:cs typeface="Arial Rounded"/>
                <a:sym typeface="Arial Rounded"/>
              </a:rPr>
              <a:t>Senior International Coordinator          	                                  Teacher of English and Swedish 		Head of Social Science Department 													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br>
              <a:rPr lang="sv-SE" b="1" dirty="0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sv-SE" b="1" dirty="0"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sv-SE" b="1" i="1" dirty="0">
                <a:latin typeface="Arial Rounded"/>
                <a:ea typeface="Arial Rounded"/>
                <a:cs typeface="Arial Rounded"/>
                <a:sym typeface="Arial Rounded"/>
              </a:rPr>
              <a:t>How different aspects of the element of water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v-SE" b="1" i="1" dirty="0">
                <a:latin typeface="Arial Rounded"/>
                <a:ea typeface="Arial Rounded"/>
                <a:cs typeface="Arial Rounded"/>
                <a:sym typeface="Arial Rounded"/>
              </a:rPr>
              <a:t>affects our lives in different perspectives!</a:t>
            </a:r>
            <a:endParaRPr b="1" i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13" y="332576"/>
            <a:ext cx="4513750" cy="21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18" y="2500625"/>
            <a:ext cx="2148700" cy="236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458" y="2500626"/>
            <a:ext cx="1669276" cy="236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B12C3A8-E926-D99D-1B76-D24CCBF65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712" y="-331694"/>
            <a:ext cx="2168051" cy="21680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620ACD2-87F9-F11F-58D9-9C76948DD1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250" y="2500625"/>
            <a:ext cx="1669276" cy="2418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 idx="4294967295"/>
          </p:nvPr>
        </p:nvSpPr>
        <p:spPr>
          <a:xfrm>
            <a:off x="1354138" y="1066800"/>
            <a:ext cx="10837862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Rounded"/>
              <a:buNone/>
            </a:pPr>
            <a:r>
              <a:rPr lang="sv-SE" b="1">
                <a:latin typeface="Arial Rounded"/>
                <a:ea typeface="Arial Rounded"/>
                <a:cs typeface="Arial Rounded"/>
                <a:sym typeface="Arial Rounded"/>
              </a:rPr>
              <a:t>POLHEMSGYMNASIET 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Rounded"/>
              <a:buNone/>
            </a:pPr>
            <a:r>
              <a:rPr lang="sv-SE" b="1">
                <a:latin typeface="Arial Rounded"/>
                <a:ea typeface="Arial Rounded"/>
                <a:cs typeface="Arial Rounded"/>
                <a:sym typeface="Arial Rounded"/>
              </a:rPr>
              <a:t>GOTHENBURG SWEDEN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4294967295"/>
          </p:nvPr>
        </p:nvSpPr>
        <p:spPr>
          <a:xfrm>
            <a:off x="0" y="2366963"/>
            <a:ext cx="11204575" cy="342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FOUNDED IN 1829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PRESTIGIOUS UPPER SECONDARY SCHOOL PREPARING STUDENTS FOR UNIVERSITY</a:t>
            </a:r>
            <a:endParaRPr sz="18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PROFILES FOR DIFFERENT PROGRAMMES:</a:t>
            </a:r>
            <a:b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NATURAL SCIENCE </a:t>
            </a:r>
            <a:b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TECHNOLOGY AND DESIGN</a:t>
            </a:r>
            <a:b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ECONOMICS</a:t>
            </a:r>
            <a:b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SOCIAL SCIENCE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1500 STUDENTS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120 EMPLOYEES</a:t>
            </a:r>
            <a:endParaRPr sz="18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  <a:t>ENGAGED IN INTERNATIONAL PROJECTS SINCE 1990´S</a:t>
            </a:r>
            <a:b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sv-SE" sz="1800" b="1">
                <a:latin typeface="Arial Rounded"/>
                <a:ea typeface="Arial Rounded"/>
                <a:cs typeface="Arial Rounded"/>
                <a:sym typeface="Arial Rounded"/>
              </a:rPr>
            </a:br>
            <a:endParaRPr sz="18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5B9C16-1A2D-222D-C0B8-96306B3E6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366" y="136400"/>
            <a:ext cx="1386495" cy="13864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766F23F-69D1-E444-02CA-C772DCE1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230" y="70884"/>
            <a:ext cx="2813044" cy="27326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B9EA10-FCD5-4832-14AA-3A6587BD4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230" y="3188881"/>
            <a:ext cx="4638675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105</Words>
  <Application>Microsoft Office PowerPoint</Application>
  <PresentationFormat>Breitbild</PresentationFormat>
  <Paragraphs>15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Arial</vt:lpstr>
      <vt:lpstr>Arial Rounded</vt:lpstr>
      <vt:lpstr>Tw Cen MT</vt:lpstr>
      <vt:lpstr>Tropfen</vt:lpstr>
      <vt:lpstr>PowerPoint-Präsentation</vt:lpstr>
      <vt:lpstr>POLHEMSGYMNASIET  GOTHENBURG SWEDEN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Riga Technical University Liepaja  Akademy</dc:title>
  <dc:creator>Ulrike Kurth</dc:creator>
  <cp:lastModifiedBy>Ulrike Kurth</cp:lastModifiedBy>
  <cp:revision>8</cp:revision>
  <dcterms:created xsi:type="dcterms:W3CDTF">2024-10-08T08:15:58Z</dcterms:created>
  <dcterms:modified xsi:type="dcterms:W3CDTF">2026-06-02T12:19:43Z</dcterms:modified>
</cp:coreProperties>
</file>