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729FC-D39E-46F1-9C97-65659EED1E0F}" type="datetimeFigureOut">
              <a:rPr lang="de-DE" smtClean="0"/>
              <a:t>08.02.2026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EC9D4-2FE0-4479-A253-F1B40E61DE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271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EC9D4-2FE0-4479-A253-F1B40E61DE7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09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32EA6-7110-7EEA-8C30-38085ED30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3412" y="350527"/>
            <a:ext cx="8689976" cy="2509213"/>
          </a:xfrm>
        </p:spPr>
        <p:txBody>
          <a:bodyPr/>
          <a:lstStyle/>
          <a:p>
            <a:r>
              <a:rPr lang="de-DE" b="1">
                <a:latin typeface="Arial Rounded MT Bold" panose="020F0704030504030204" pitchFamily="34" charset="0"/>
              </a:rPr>
              <a:t>Paderborner Kunstschaffende </a:t>
            </a:r>
            <a:br>
              <a:rPr lang="de-DE" b="1">
                <a:latin typeface="Arial Rounded MT Bold" panose="020F0704030504030204" pitchFamily="34" charset="0"/>
              </a:rPr>
            </a:br>
            <a:r>
              <a:rPr lang="de-DE" b="1">
                <a:latin typeface="Arial Rounded MT Bold" panose="020F0704030504030204" pitchFamily="34" charset="0"/>
              </a:rPr>
              <a:t>zum Thema Wasser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D44FBE8-D491-3F9E-DA58-3D6A1F9D4B34}"/>
              </a:ext>
            </a:extLst>
          </p:cNvPr>
          <p:cNvSpPr txBox="1"/>
          <p:nvPr/>
        </p:nvSpPr>
        <p:spPr>
          <a:xfrm>
            <a:off x="2935319" y="5194582"/>
            <a:ext cx="159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latin typeface="Arial Rounded MT Bold" panose="020F0704030504030204" pitchFamily="34" charset="0"/>
              </a:rPr>
              <a:t>Annet Geier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2501C88-DD88-99C9-E41C-DD67FC1DBBAA}"/>
              </a:ext>
            </a:extLst>
          </p:cNvPr>
          <p:cNvSpPr txBox="1"/>
          <p:nvPr/>
        </p:nvSpPr>
        <p:spPr>
          <a:xfrm>
            <a:off x="5378824" y="5200864"/>
            <a:ext cx="194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latin typeface="Arial Rounded MT Bold" panose="020F0704030504030204" pitchFamily="34" charset="0"/>
              </a:rPr>
              <a:t>Wolfgang Safer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F290B82-9409-47A3-8CDB-923DFA6C7CD0}"/>
              </a:ext>
            </a:extLst>
          </p:cNvPr>
          <p:cNvSpPr txBox="1"/>
          <p:nvPr/>
        </p:nvSpPr>
        <p:spPr>
          <a:xfrm>
            <a:off x="7920036" y="5194582"/>
            <a:ext cx="174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latin typeface="Arial Rounded MT Bold" panose="020F0704030504030204" pitchFamily="34" charset="0"/>
              </a:rPr>
              <a:t>Jana Meister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467E3FB-28B2-D1B7-AE37-3856438890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9" y="6096113"/>
            <a:ext cx="1637783" cy="76188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D9A4F60-BBB5-DB5A-F3F4-45264B711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603" y="123079"/>
            <a:ext cx="1139785" cy="124379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3BDEDD2-7F7C-8384-801A-C28A9C92C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566" y="6297692"/>
            <a:ext cx="2092541" cy="43722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1BF21D6-DAA6-7027-E5BE-DD6604BCB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9918" y="3101781"/>
            <a:ext cx="1637783" cy="204303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22CFF5D-347E-E408-DB6D-03777B8148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8824" y="3070176"/>
            <a:ext cx="1760793" cy="208067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13B3D80-E632-DE30-F346-3A4A74D77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0739" y="3052016"/>
            <a:ext cx="1502883" cy="209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67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E66509D8-012B-2FC8-1788-D6D1E32A3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494" y="2000267"/>
            <a:ext cx="3406410" cy="47734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739E545-BC3A-EE2F-3E8E-581A2761D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3" y="685898"/>
            <a:ext cx="10364452" cy="1605094"/>
          </a:xfrm>
        </p:spPr>
        <p:txBody>
          <a:bodyPr/>
          <a:lstStyle/>
          <a:p>
            <a:r>
              <a:rPr lang="de-DE">
                <a:latin typeface="Arial Rounded MT Bold" panose="020F0704030504030204" pitchFamily="34" charset="0"/>
              </a:rPr>
              <a:t>Inspiration durch die pader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58F6A61-7908-3F77-90DF-D5425F34E0FB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27706" y="2627069"/>
            <a:ext cx="9681883" cy="3141621"/>
          </a:xfrm>
        </p:spPr>
        <p:txBody>
          <a:bodyPr>
            <a:normAutofit/>
          </a:bodyPr>
          <a:lstStyle/>
          <a:p>
            <a:pPr algn="l"/>
            <a:r>
              <a:rPr lang="de-DE" b="1">
                <a:latin typeface="Arial Rounded MT Bold" panose="020F0704030504030204" pitchFamily="34" charset="0"/>
              </a:rPr>
              <a:t>Die Pader faszniert viele Menschen aufgrund ihrer Besonderheiten: </a:t>
            </a:r>
          </a:p>
          <a:p>
            <a:pPr algn="l"/>
            <a:r>
              <a:rPr lang="de-DE" b="1">
                <a:latin typeface="Arial Rounded MT Bold" panose="020F0704030504030204" pitchFamily="34" charset="0"/>
              </a:rPr>
              <a:t>Sie entspringt aus mehr als 100 Quellen.</a:t>
            </a:r>
          </a:p>
          <a:p>
            <a:pPr algn="l"/>
            <a:r>
              <a:rPr lang="de-DE" b="1">
                <a:latin typeface="Arial Rounded MT Bold" panose="020F0704030504030204" pitchFamily="34" charset="0"/>
              </a:rPr>
              <a:t>Sie ist der kürzestes Fluss Deutschlands.</a:t>
            </a:r>
          </a:p>
          <a:p>
            <a:pPr algn="l"/>
            <a:r>
              <a:rPr lang="de-DE" b="1">
                <a:latin typeface="Arial Rounded MT Bold" panose="020F0704030504030204" pitchFamily="34" charset="0"/>
              </a:rPr>
              <a:t>Sie hat Paderarme mit unterschiedlichen Temperaturen.</a:t>
            </a:r>
          </a:p>
          <a:p>
            <a:pPr algn="l"/>
            <a:r>
              <a:rPr lang="de-DE" b="1">
                <a:latin typeface="Arial Rounded MT Bold" panose="020F0704030504030204" pitchFamily="34" charset="0"/>
              </a:rPr>
              <a:t>Sie beheimatet die Paderamsel.</a:t>
            </a:r>
          </a:p>
          <a:p>
            <a:pPr algn="l"/>
            <a:r>
              <a:rPr lang="de-DE" b="1">
                <a:latin typeface="Arial Rounded MT Bold" panose="020F0704030504030204" pitchFamily="34" charset="0"/>
              </a:rPr>
              <a:t>Sie prägt das urbane leben mitten in der Stadt.</a:t>
            </a:r>
          </a:p>
          <a:p>
            <a:pPr algn="l"/>
            <a:r>
              <a:rPr lang="de-DE" b="1">
                <a:latin typeface="Arial Rounded MT Bold" panose="020F0704030504030204" pitchFamily="34" charset="0"/>
              </a:rPr>
              <a:t>Sie inspiriert Menschen immer wieder aufs Neue.</a:t>
            </a:r>
          </a:p>
        </p:txBody>
      </p:sp>
    </p:spTree>
    <p:extLst>
      <p:ext uri="{BB962C8B-B14F-4D97-AF65-F5344CB8AC3E}">
        <p14:creationId xmlns:p14="http://schemas.microsoft.com/office/powerpoint/2010/main" val="341749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B95BFE2-7FD1-4E5B-5AA4-7266CD26F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55" y="1445425"/>
            <a:ext cx="3070716" cy="46094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74579-92E8-53F0-3FE6-F98FCEB49F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929" y="618565"/>
            <a:ext cx="10390095" cy="2509213"/>
          </a:xfrm>
        </p:spPr>
        <p:txBody>
          <a:bodyPr>
            <a:normAutofit/>
          </a:bodyPr>
          <a:lstStyle/>
          <a:p>
            <a:pPr algn="r"/>
            <a:r>
              <a:rPr lang="de-DE" sz="3600">
                <a:latin typeface="Arial Rounded MT Bold" panose="020F0704030504030204" pitchFamily="34" charset="0"/>
              </a:rPr>
              <a:t>Die Pader, </a:t>
            </a:r>
            <a:br>
              <a:rPr lang="de-DE" sz="3600">
                <a:latin typeface="Arial Rounded MT Bold" panose="020F0704030504030204" pitchFamily="34" charset="0"/>
              </a:rPr>
            </a:br>
            <a:r>
              <a:rPr lang="de-DE" sz="3600">
                <a:latin typeface="Arial Rounded MT Bold" panose="020F0704030504030204" pitchFamily="34" charset="0"/>
              </a:rPr>
              <a:t>kürzester Fluss Deutschlands, fliesst durch Paderborn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8446D8-902C-9081-0955-356AF9B83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5718" y="3608294"/>
            <a:ext cx="8899059" cy="2631141"/>
          </a:xfrm>
        </p:spPr>
        <p:txBody>
          <a:bodyPr>
            <a:normAutofit/>
          </a:bodyPr>
          <a:lstStyle/>
          <a:p>
            <a:pPr algn="r"/>
            <a:r>
              <a:rPr lang="de-DE">
                <a:latin typeface="Arial Rounded MT Bold" panose="020F0704030504030204" pitchFamily="34" charset="0"/>
              </a:rPr>
              <a:t>Drei  Kunstschaffende aus Paderborn haben sich mit der Pader auseinandergesetzt. </a:t>
            </a:r>
          </a:p>
          <a:p>
            <a:pPr algn="r"/>
            <a:r>
              <a:rPr lang="de-DE">
                <a:latin typeface="Arial Rounded MT Bold" panose="020F0704030504030204" pitchFamily="34" charset="0"/>
              </a:rPr>
              <a:t>Hier zeigen sie ihre verschiedenen Perspektiven. </a:t>
            </a:r>
          </a:p>
          <a:p>
            <a:pPr algn="r"/>
            <a:r>
              <a:rPr lang="de-DE">
                <a:latin typeface="Arial Rounded MT Bold" panose="020F0704030504030204" pitchFamily="34" charset="0"/>
              </a:rPr>
              <a:t>sie haben sich dem Thema Wasser langsam genähert </a:t>
            </a:r>
          </a:p>
          <a:p>
            <a:pPr algn="r"/>
            <a:r>
              <a:rPr lang="de-DE">
                <a:latin typeface="Arial Rounded MT Bold" panose="020F0704030504030204" pitchFamily="34" charset="0"/>
              </a:rPr>
              <a:t>und zeigen, was es für sie Bedeutet.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D76C1C2-3513-BEB9-1916-8D52493399CA}"/>
              </a:ext>
            </a:extLst>
          </p:cNvPr>
          <p:cNvSpPr txBox="1"/>
          <p:nvPr/>
        </p:nvSpPr>
        <p:spPr>
          <a:xfrm>
            <a:off x="403412" y="6167718"/>
            <a:ext cx="2402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>
                <a:latin typeface="Arial Rounded MT Bold" panose="020F0704030504030204" pitchFamily="34" charset="0"/>
              </a:rPr>
              <a:t>Foto: mit freundlicher Genehmigung des Kreis-und Stadtarchivs Paderborn</a:t>
            </a:r>
          </a:p>
        </p:txBody>
      </p:sp>
    </p:spTree>
    <p:extLst>
      <p:ext uri="{BB962C8B-B14F-4D97-AF65-F5344CB8AC3E}">
        <p14:creationId xmlns:p14="http://schemas.microsoft.com/office/powerpoint/2010/main" val="3347075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BEA234-F12D-A100-C2EC-7B71C5108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57" y="2514741"/>
            <a:ext cx="6616578" cy="1596177"/>
          </a:xfrm>
        </p:spPr>
        <p:txBody>
          <a:bodyPr>
            <a:normAutofit fontScale="90000"/>
          </a:bodyPr>
          <a:lstStyle/>
          <a:p>
            <a:r>
              <a:rPr lang="de-DE">
                <a:latin typeface="Arial Rounded MT Bold" panose="020F0704030504030204" pitchFamily="34" charset="0"/>
              </a:rPr>
              <a:t> </a:t>
            </a:r>
            <a:br>
              <a:rPr lang="de-DE">
                <a:latin typeface="Arial Rounded MT Bold" panose="020F0704030504030204" pitchFamily="34" charset="0"/>
              </a:rPr>
            </a:br>
            <a:r>
              <a:rPr lang="de-DE">
                <a:latin typeface="Arial Rounded MT Bold" panose="020F0704030504030204" pitchFamily="34" charset="0"/>
              </a:rPr>
              <a:t>Nick Kippes </a:t>
            </a:r>
            <a:br>
              <a:rPr lang="de-DE">
                <a:latin typeface="Arial Rounded MT Bold" panose="020F0704030504030204" pitchFamily="34" charset="0"/>
              </a:rPr>
            </a:br>
            <a:r>
              <a:rPr lang="de-DE">
                <a:latin typeface="Arial Rounded MT Bold" panose="020F0704030504030204" pitchFamily="34" charset="0"/>
              </a:rPr>
              <a:t>hat den Künstlern drei Fragen gestellt:</a:t>
            </a:r>
            <a:br>
              <a:rPr lang="de-DE">
                <a:latin typeface="Arial Rounded MT Bold" panose="020F0704030504030204" pitchFamily="34" charset="0"/>
              </a:rPr>
            </a:br>
            <a:br>
              <a:rPr lang="de-DE">
                <a:latin typeface="Arial Rounded MT Bold" panose="020F0704030504030204" pitchFamily="34" charset="0"/>
              </a:rPr>
            </a:br>
            <a:r>
              <a:rPr lang="de-DE" sz="2200">
                <a:latin typeface="Arial Rounded MT Bold" panose="020F0704030504030204" pitchFamily="34" charset="0"/>
              </a:rPr>
              <a:t>1</a:t>
            </a:r>
            <a:br>
              <a:rPr lang="de-DE">
                <a:latin typeface="Arial Rounded MT Bold" panose="020F0704030504030204" pitchFamily="34" charset="0"/>
              </a:rPr>
            </a:br>
            <a:r>
              <a:rPr lang="de-DE" sz="2200">
                <a:latin typeface="Arial Rounded MT Bold" panose="020F0704030504030204" pitchFamily="34" charset="0"/>
              </a:rPr>
              <a:t>Was bedeutet Wasser für dich? </a:t>
            </a:r>
            <a:br>
              <a:rPr lang="de-DE" sz="2200">
                <a:latin typeface="Arial Rounded MT Bold" panose="020F0704030504030204" pitchFamily="34" charset="0"/>
              </a:rPr>
            </a:br>
            <a:br>
              <a:rPr lang="de-DE" sz="2200">
                <a:latin typeface="Arial Rounded MT Bold" panose="020F0704030504030204" pitchFamily="34" charset="0"/>
              </a:rPr>
            </a:br>
            <a:r>
              <a:rPr lang="de-DE" sz="2200">
                <a:latin typeface="Arial Rounded MT Bold" panose="020F0704030504030204" pitchFamily="34" charset="0"/>
              </a:rPr>
              <a:t>2</a:t>
            </a:r>
            <a:br>
              <a:rPr lang="de-DE" sz="2200">
                <a:latin typeface="Arial Rounded MT Bold" panose="020F0704030504030204" pitchFamily="34" charset="0"/>
              </a:rPr>
            </a:br>
            <a:r>
              <a:rPr lang="de-DE" sz="2200">
                <a:latin typeface="Arial Rounded MT Bold" panose="020F0704030504030204" pitchFamily="34" charset="0"/>
              </a:rPr>
              <a:t>Welche Art von Kunst machst du?</a:t>
            </a:r>
            <a:br>
              <a:rPr lang="de-DE" sz="2200">
                <a:latin typeface="Arial Rounded MT Bold" panose="020F0704030504030204" pitchFamily="34" charset="0"/>
              </a:rPr>
            </a:br>
            <a:br>
              <a:rPr lang="de-DE" sz="2200">
                <a:latin typeface="Arial Rounded MT Bold" panose="020F0704030504030204" pitchFamily="34" charset="0"/>
              </a:rPr>
            </a:br>
            <a:r>
              <a:rPr lang="de-DE" sz="2200">
                <a:latin typeface="Arial Rounded MT Bold" panose="020F0704030504030204" pitchFamily="34" charset="0"/>
              </a:rPr>
              <a:t>3</a:t>
            </a:r>
            <a:br>
              <a:rPr lang="de-DE" sz="2200">
                <a:latin typeface="Arial Rounded MT Bold" panose="020F0704030504030204" pitchFamily="34" charset="0"/>
              </a:rPr>
            </a:br>
            <a:r>
              <a:rPr lang="de-DE" sz="2200">
                <a:latin typeface="Arial Rounded MT Bold" panose="020F0704030504030204" pitchFamily="34" charset="0"/>
              </a:rPr>
              <a:t>Warum hast du dich künstlerisch mit der Pader beschäftigt?   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355C0E7-51F2-6EF8-BAEF-C111930B599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946179" y="1716881"/>
            <a:ext cx="3332046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39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F131A9-A85C-49FE-5DE3-D3B94060A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>
                <a:latin typeface="Arial Rounded MT Bold" panose="020F0704030504030204" pitchFamily="34" charset="0"/>
              </a:rPr>
              <a:t>AnNet Geier  </a:t>
            </a:r>
            <a:r>
              <a:rPr lang="de-DE">
                <a:latin typeface="Arial Rounded MT Bold" panose="020F0704030504030204" pitchFamily="34" charset="0"/>
              </a:rPr>
              <a:t>antwortet: 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A9173E-62D7-BB0F-CA32-EFDBEBE35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6C2466-4095-F64E-052B-1A785D9E37F3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Flexiblität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Fliesst im Strom und passt sich der Umwelt an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Erweckt alles zum Leben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Trotz seiner Sanftheit kann es die grössten Hindernisse umgehen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6698A60-85AA-093A-152D-0858AEE32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404E9D4-2453-E541-A264-11B92A8CBD0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669947" y="2946286"/>
            <a:ext cx="3303351" cy="2847845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Malerei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Collagen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Mixed Media Collagen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Das Kunstwerk über Wasser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Der lokale Fluss ist ein Teil von jedem, der in jedem weiter fliesst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B33B35D-AB1D-8A87-0DCB-39F716C45B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EA3BD92-E41E-393B-E62D-866FE87F531A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 fontScale="92500"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Fasziniert von den fliessenden Bewegungen, die sich beobachten lassen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Motiviert, diese mit dem Pinsel zu rekreieren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Begeistert, von der Tiefen Entspannung, der belebenden Herausforderung =&gt; ein Symbol für Leben!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34F3ABB-45C8-CAD0-2291-D3805F8D5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924" y="320209"/>
            <a:ext cx="1638518" cy="20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06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34786B-0473-F3F3-583C-E4AFBE9C7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6810" y="5421124"/>
            <a:ext cx="3298976" cy="576262"/>
          </a:xfrm>
        </p:spPr>
        <p:txBody>
          <a:bodyPr/>
          <a:lstStyle/>
          <a:p>
            <a:r>
              <a:rPr lang="de-DE" sz="3200">
                <a:latin typeface="Arial Rounded MT Bold" panose="020F0704030504030204" pitchFamily="34" charset="0"/>
              </a:rPr>
              <a:t>AnNet Geier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C443CD5-C125-B254-4A90-B0950922A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280" y="564775"/>
            <a:ext cx="3649042" cy="535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1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E4043-3C62-BA56-3372-B5D05F6FD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600"/>
            <a:ext cx="8759144" cy="1605094"/>
          </a:xfrm>
        </p:spPr>
        <p:txBody>
          <a:bodyPr/>
          <a:lstStyle/>
          <a:p>
            <a:r>
              <a:rPr lang="de-DE" i="1">
                <a:latin typeface="Arial Rounded MT Bold" panose="020F0704030504030204" pitchFamily="34" charset="0"/>
              </a:rPr>
              <a:t>Wolfgang Safer </a:t>
            </a:r>
            <a:r>
              <a:rPr lang="de-DE">
                <a:latin typeface="Arial Rounded MT Bold" panose="020F0704030504030204" pitchFamily="34" charset="0"/>
              </a:rPr>
              <a:t>antwortet: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360DB5-9948-B7F0-AF9B-274B7E831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198347-CB23-C2AA-A04F-3542BCA40398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Die Pader ist besonders faszinierend, weil die  Quellen direkt in der Stadt (Lebensraum) entspringen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Die Nachhaltigkeit ist wichtig, wir verschmutzen das Wasser, obwohl es ein Teil unserer Lebenswelt ist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Der Fluss Wird nicht mehr als etwas primäres angesehen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63E4075-B566-77FC-01AD-03464FF18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71A3B37-22A3-1A0F-AA72-FECEB1FEFD28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Analoge Fotografien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spezifische ort beim Spazierengehen einfangen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Siebdruck auf Papier und Textilien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Digitale Collagen zu Mustern aus den Alltag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Das Kunstwerk über Wasser</a:t>
            </a:r>
          </a:p>
          <a:p>
            <a:pPr algn="l"/>
            <a:r>
              <a:rPr lang="de-DE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193A6DC-EE02-3207-48FB-22F3007999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3E9A139-EB6A-744C-85F0-5B4F3732CFDC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Ich habe schon immer ortsverbundene Kunst gemacht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Ich wollte PaderWasser mit Siebdruck verbinden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Als ein Teil meiner Kunst reist der Ort mit der Kunst um die Welt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1706439-DE19-883A-FC42-D677451C8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450" y="366703"/>
            <a:ext cx="1449020" cy="171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81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F2A102-288B-4470-B0DC-6F20D40D0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01445" y="5215964"/>
            <a:ext cx="3298976" cy="576262"/>
          </a:xfrm>
        </p:spPr>
        <p:txBody>
          <a:bodyPr/>
          <a:lstStyle/>
          <a:p>
            <a:r>
              <a:rPr lang="de-DE">
                <a:latin typeface="Arial Rounded MT Bold" panose="020F0704030504030204" pitchFamily="34" charset="0"/>
              </a:rPr>
              <a:t>Wolfgang Safer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A296E1A-CFDC-49B1-53B1-A3D97A162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070" y="79189"/>
            <a:ext cx="4688541" cy="31256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AAE3510-1B40-9F1F-7846-65A6E42A8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070" y="3418541"/>
            <a:ext cx="4688541" cy="312569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5DB2DA3-D775-081A-EF6D-52DAF96BD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053" y="1642036"/>
            <a:ext cx="4558553" cy="30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80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3541C-0FAC-8FF2-93D2-A2673E414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600"/>
            <a:ext cx="8651567" cy="1605094"/>
          </a:xfrm>
        </p:spPr>
        <p:txBody>
          <a:bodyPr/>
          <a:lstStyle/>
          <a:p>
            <a:r>
              <a:rPr lang="de-DE" i="1">
                <a:latin typeface="Arial Rounded MT Bold" panose="020F0704030504030204" pitchFamily="34" charset="0"/>
              </a:rPr>
              <a:t>Jana Meister </a:t>
            </a:r>
            <a:r>
              <a:rPr lang="de-DE">
                <a:latin typeface="Arial Rounded MT Bold" panose="020F0704030504030204" pitchFamily="34" charset="0"/>
              </a:rPr>
              <a:t>antwortet: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21E6A97-FA45-1D85-B777-9891B986DA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466C65-69F0-4642-410D-27E5EFE7AE14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13773" y="2943355"/>
            <a:ext cx="3538615" cy="2847845"/>
          </a:xfrm>
        </p:spPr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Sich Rückbesinnen auf einfacheres Leben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Eintauschen in Wasser und die Wirkung nachempfinden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Beobachten des ständigen Wechsels – und der bleibenden beständigkeit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Allgegenwärtig und trotzdem immer wieder Verändert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16C1BE-427F-3E31-48FF-8A76D0167A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4543084-C11F-AA84-49C8-E4E12A7A8A2F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531948" cy="2847845"/>
          </a:xfrm>
        </p:spPr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Hauptsächlich Bildhauerei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Auch durchaus Malen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Frottage Technik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Mixed Media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Das Kunstwerk über Wasser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Alle Eindrücke von der Pader in einem Werk vereinen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04B286-6612-7E27-495C-EBCACD097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57340FF-DF6A-D728-9EE5-745CCECF6D83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973297" y="2943355"/>
            <a:ext cx="3533527" cy="2847845"/>
          </a:xfrm>
        </p:spPr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Fasziniert durch die Pader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Begeistert von der Bildung Leerer Räume in Mustern, Natur drumherum, Wirkung der Farnem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Angeregt durch die kommende Ausstellung in Paderborn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>
                <a:latin typeface="Arial Rounded MT Bold" panose="020F0704030504030204" pitchFamily="34" charset="0"/>
              </a:rPr>
              <a:t>Gespannt auf alles, Was im wasser lebt und sich bewegt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5C45A8A-1602-1C62-3EAA-EC4DD1088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252" y="269353"/>
            <a:ext cx="1396178" cy="194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10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270B21D-C101-6C77-F580-D52354EFB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738" y="5053573"/>
            <a:ext cx="3298976" cy="576262"/>
          </a:xfrm>
        </p:spPr>
        <p:txBody>
          <a:bodyPr/>
          <a:lstStyle/>
          <a:p>
            <a:r>
              <a:rPr lang="de-DE">
                <a:latin typeface="Arial Rounded MT Bold" panose="020F0704030504030204" pitchFamily="34" charset="0"/>
              </a:rPr>
              <a:t>Jana Meister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D11242A-1796-B123-0197-543B45E6B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351" y="977842"/>
            <a:ext cx="6427504" cy="465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77113"/>
      </p:ext>
    </p:extLst>
  </p:cSld>
  <p:clrMapOvr>
    <a:masterClrMapping/>
  </p:clrMapOvr>
</p:sld>
</file>

<file path=ppt/theme/theme1.xml><?xml version="1.0" encoding="utf-8"?>
<a:theme xmlns:a="http://schemas.openxmlformats.org/drawingml/2006/main" name="Tropfen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{3B9A3EBB-B0BB-4493-9D71-7CE3E977C17F}TF62d0d592-7ac2-4846-a919-75806e8bead420c0117f-570375cf220c</Template>
  <TotalTime>0</TotalTime>
  <Words>460</Words>
  <Application>Microsoft Office PowerPoint</Application>
  <PresentationFormat>Breitbild</PresentationFormat>
  <Paragraphs>73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Arial Rounded MT Bold</vt:lpstr>
      <vt:lpstr>Calibri</vt:lpstr>
      <vt:lpstr>Tw Cen MT</vt:lpstr>
      <vt:lpstr>Wingdings</vt:lpstr>
      <vt:lpstr>Tropfen</vt:lpstr>
      <vt:lpstr>Paderborner Kunstschaffende  zum Thema Wasser</vt:lpstr>
      <vt:lpstr>Die Pader,  kürzester Fluss Deutschlands, fliesst durch Paderborn</vt:lpstr>
      <vt:lpstr>  Nick Kippes  hat den Künstlern drei Fragen gestellt:  1 Was bedeutet Wasser für dich?   2 Welche Art von Kunst machst du?  3 Warum hast du dich künstlerisch mit der Pader beschäftigt?    </vt:lpstr>
      <vt:lpstr>AnNet Geier  antwortet:  </vt:lpstr>
      <vt:lpstr>PowerPoint-Präsentation</vt:lpstr>
      <vt:lpstr>Wolfgang Safer antwortet: </vt:lpstr>
      <vt:lpstr>PowerPoint-Präsentation</vt:lpstr>
      <vt:lpstr>Jana Meister antwortet: </vt:lpstr>
      <vt:lpstr>PowerPoint-Präsentation</vt:lpstr>
      <vt:lpstr>Inspiration durch die pader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Ulrike Kurth</dc:creator>
  <cp:lastModifiedBy>Ulrike Kurth</cp:lastModifiedBy>
  <cp:revision>7</cp:revision>
  <dcterms:created xsi:type="dcterms:W3CDTF">2026-02-08T10:31:15Z</dcterms:created>
  <dcterms:modified xsi:type="dcterms:W3CDTF">2026-02-08T17:01:34Z</dcterms:modified>
</cp:coreProperties>
</file>