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652A5-52CD-98CD-3475-3E872D6B0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623" y="1191289"/>
            <a:ext cx="3415553" cy="4475422"/>
          </a:xfrm>
        </p:spPr>
        <p:txBody>
          <a:bodyPr>
            <a:noAutofit/>
          </a:bodyPr>
          <a:lstStyle/>
          <a:p>
            <a:pPr algn="ctr"/>
            <a:r>
              <a:rPr lang="de-DE" sz="3200"/>
              <a:t>Die Gewinner der </a:t>
            </a:r>
            <a:br>
              <a:rPr lang="de-DE" sz="3200"/>
            </a:br>
            <a:r>
              <a:rPr lang="de-DE" sz="3200"/>
              <a:t>Wettbewerbe „Bild“ und „Video“ </a:t>
            </a:r>
            <a:br>
              <a:rPr lang="de-DE" sz="3200"/>
            </a:br>
            <a:r>
              <a:rPr lang="de-DE" sz="3200"/>
              <a:t>wurden bei verschiedenen Treffen ausgezeichnet.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8F1AD4-B814-0483-1407-A7C767BA8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4" y="197917"/>
            <a:ext cx="8647929" cy="611609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93ADC87-E43A-4968-72BB-1EACAC6E9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77" y="84051"/>
            <a:ext cx="1120140" cy="1221105"/>
          </a:xfrm>
          <a:prstGeom prst="rect">
            <a:avLst/>
          </a:prstGeom>
        </p:spPr>
      </p:pic>
      <p:pic>
        <p:nvPicPr>
          <p:cNvPr id="5" name="Bild 2">
            <a:extLst>
              <a:ext uri="{FF2B5EF4-FFF2-40B4-BE49-F238E27FC236}">
                <a16:creationId xmlns:a16="http://schemas.microsoft.com/office/drawing/2014/main" id="{65C973C0-EAE2-D0EA-B844-685961870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14" y="6351640"/>
            <a:ext cx="1685290" cy="48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04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3906D68-8B2D-FDA3-2A15-819E5A1F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000" y="2958354"/>
            <a:ext cx="5405598" cy="3518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BEBDDBA-6C24-E6B1-2EA9-B0D8B40E4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401" y="309859"/>
            <a:ext cx="4821212" cy="310038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F6D1985-A297-EFDD-862D-6BC591AE9B44}"/>
              </a:ext>
            </a:extLst>
          </p:cNvPr>
          <p:cNvSpPr txBox="1"/>
          <p:nvPr/>
        </p:nvSpPr>
        <p:spPr>
          <a:xfrm>
            <a:off x="6295938" y="885135"/>
            <a:ext cx="58553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/>
              <a:t>Vom Gymnasium Kadriorg konnten nicht alle </a:t>
            </a:r>
          </a:p>
          <a:p>
            <a:r>
              <a:rPr lang="de-DE" sz="2400"/>
              <a:t>am Projekttreffen teilnehmen.</a:t>
            </a:r>
          </a:p>
          <a:p>
            <a:r>
              <a:rPr lang="de-DE" sz="2400"/>
              <a:t>Für diese Schülerinnen und Schüler gab es die </a:t>
            </a:r>
          </a:p>
          <a:p>
            <a:r>
              <a:rPr lang="de-DE" sz="2400"/>
              <a:t>Zertifikate dann zu Hause!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0D5DF7-9B1A-3275-4584-019D048DD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1" y="5255319"/>
            <a:ext cx="1120140" cy="1221105"/>
          </a:xfrm>
          <a:prstGeom prst="rect">
            <a:avLst/>
          </a:prstGeom>
        </p:spPr>
      </p:pic>
      <p:pic>
        <p:nvPicPr>
          <p:cNvPr id="12" name="Bild 2">
            <a:extLst>
              <a:ext uri="{FF2B5EF4-FFF2-40B4-BE49-F238E27FC236}">
                <a16:creationId xmlns:a16="http://schemas.microsoft.com/office/drawing/2014/main" id="{C1EB553D-ABA6-63D7-5F73-84798EE38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32" y="5993824"/>
            <a:ext cx="1685290" cy="48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08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D6C60-1BF1-B769-8C56-1C54135E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9AC6101A-292D-3FA0-0B96-3A8D9EF5E0E8}"/>
              </a:ext>
            </a:extLst>
          </p:cNvPr>
          <p:cNvSpPr txBox="1"/>
          <p:nvPr/>
        </p:nvSpPr>
        <p:spPr>
          <a:xfrm>
            <a:off x="3955357" y="610815"/>
            <a:ext cx="64347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/>
              <a:t>Die Schülerinnen aus Kaunas </a:t>
            </a:r>
          </a:p>
          <a:p>
            <a:r>
              <a:rPr lang="lt-LT" sz="2400">
                <a:latin typeface="+mj-lt"/>
              </a:rPr>
              <a:t>SImonas Daukantas</a:t>
            </a:r>
            <a:r>
              <a:rPr lang="de-DE" sz="2400">
                <a:latin typeface="+mj-lt"/>
              </a:rPr>
              <a:t> </a:t>
            </a:r>
            <a:r>
              <a:rPr lang="lt-LT" sz="2400">
                <a:latin typeface="+mj-lt"/>
              </a:rPr>
              <a:t>Progymnasium</a:t>
            </a:r>
            <a:r>
              <a:rPr lang="de-DE" sz="2400">
                <a:latin typeface="+mj-lt"/>
              </a:rPr>
              <a:t> konnten </a:t>
            </a:r>
          </a:p>
          <a:p>
            <a:r>
              <a:rPr lang="de-DE" sz="2400">
                <a:latin typeface="+mj-lt"/>
              </a:rPr>
              <a:t>ebenfalls </a:t>
            </a:r>
            <a:r>
              <a:rPr lang="de-DE" sz="2400"/>
              <a:t>nicht alle beim Projekttreffen dabei sein. </a:t>
            </a:r>
          </a:p>
          <a:p>
            <a:r>
              <a:rPr lang="de-DE" sz="2400"/>
              <a:t>Diese Schülerinnen und Schüler erhielten die </a:t>
            </a:r>
          </a:p>
          <a:p>
            <a:r>
              <a:rPr lang="de-DE" sz="2400"/>
              <a:t>Zertifikate ebenfalls in der Schule. </a:t>
            </a:r>
          </a:p>
          <a:p>
            <a:endParaRPr lang="de-DE" sz="2400"/>
          </a:p>
          <a:p>
            <a:r>
              <a:rPr lang="de-DE" sz="2400"/>
              <a:t>FOTOS Kaunas!!!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66D4EBA-00E7-214C-E695-59EB28740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1" y="5255319"/>
            <a:ext cx="1120140" cy="1221105"/>
          </a:xfrm>
          <a:prstGeom prst="rect">
            <a:avLst/>
          </a:prstGeom>
        </p:spPr>
      </p:pic>
      <p:pic>
        <p:nvPicPr>
          <p:cNvPr id="12" name="Bild 2">
            <a:extLst>
              <a:ext uri="{FF2B5EF4-FFF2-40B4-BE49-F238E27FC236}">
                <a16:creationId xmlns:a16="http://schemas.microsoft.com/office/drawing/2014/main" id="{E90D1E3B-0E66-7704-ACE5-5648778AB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32" y="5993824"/>
            <a:ext cx="1685290" cy="48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48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CC882BA-8CFD-67D3-8B12-CACD9983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68" y="313763"/>
            <a:ext cx="4220063" cy="59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3A3FDB6-E3EE-C93C-900D-ACC9D34A2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01" y="5255319"/>
            <a:ext cx="1120140" cy="1221105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C02E1927-82DB-E4EF-E8FA-E0351F6EE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32" y="5993824"/>
            <a:ext cx="168529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2087653-C500-D7AE-93DF-09FF7305DE19}"/>
              </a:ext>
            </a:extLst>
          </p:cNvPr>
          <p:cNvSpPr txBox="1"/>
          <p:nvPr/>
        </p:nvSpPr>
        <p:spPr>
          <a:xfrm>
            <a:off x="2688336" y="1408176"/>
            <a:ext cx="7516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Da im Rahmen des Projektes viele Zeichnungen und Illustrationen entstanden sind, wird es noch eine Sonderausstellung geben. </a:t>
            </a:r>
          </a:p>
          <a:p>
            <a:pPr algn="ctr"/>
            <a:r>
              <a:rPr lang="de-DE"/>
              <a:t>Diese Ausstellung findet allerdings erst nach Ablauf der Projektzeit beim Partner in Manuta statt, weil wir es vorher nicht organisieren konnten. </a:t>
            </a:r>
          </a:p>
          <a:p>
            <a:pPr algn="ctr"/>
            <a:endParaRPr lang="de-DE"/>
          </a:p>
          <a:p>
            <a:pPr algn="ctr"/>
            <a:r>
              <a:rPr lang="de-DE"/>
              <a:t>Am  09. Oktober 2025 wird die Ausstellung eröffnet. </a:t>
            </a:r>
          </a:p>
          <a:p>
            <a:pPr algn="ctr"/>
            <a:r>
              <a:rPr lang="de-DE"/>
              <a:t>Neben dem italienischen Projektpartner wird auch eine Gruppe der koordinierenden Einrichtung anwesend sein. </a:t>
            </a:r>
          </a:p>
          <a:p>
            <a:pPr algn="ctr"/>
            <a:r>
              <a:rPr lang="de-DE"/>
              <a:t>Die Fotos werden im Nachgang hier eingestellt. </a:t>
            </a:r>
          </a:p>
        </p:txBody>
      </p:sp>
    </p:spTree>
    <p:extLst>
      <p:ext uri="{BB962C8B-B14F-4D97-AF65-F5344CB8AC3E}">
        <p14:creationId xmlns:p14="http://schemas.microsoft.com/office/powerpoint/2010/main" val="1873470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{E5FF0BAB-A208-49E2-B36A-778D51F5C3EA}TF6d5feb1e-e145-43f1-b745-cb4b54c5ee9798a2ed6b-d9319cd00b67</Template>
  <TotalTime>0</TotalTime>
  <Words>147</Words>
  <Application>Microsoft Office PowerPoint</Application>
  <PresentationFormat>Breitbild</PresentationFormat>
  <Paragraphs>18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Tw Cen MT</vt:lpstr>
      <vt:lpstr>Schaltkreis</vt:lpstr>
      <vt:lpstr>Die Gewinner der  Wettbewerbe „Bild“ und „Video“  wurden bei verschiedenen Treffen ausgezeichnet. 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Ulrike Kurth</dc:creator>
  <cp:lastModifiedBy>Ulrike Kurth</cp:lastModifiedBy>
  <cp:revision>2</cp:revision>
  <dcterms:created xsi:type="dcterms:W3CDTF">2026-06-20T15:14:09Z</dcterms:created>
  <dcterms:modified xsi:type="dcterms:W3CDTF">2026-06-21T10:04:55Z</dcterms:modified>
</cp:coreProperties>
</file>