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69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 für Z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hr oder Fal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de-DE"/>
              <a:t>Mastertextformat bearbeiten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6/3/2026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8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1B0A31-02A4-4C0C-3407-A89654E429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F5C79375-41F8-C84D-A38C-9C9E80640F0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66A15DF-A4A2-F9DD-1C76-10FDF7C65C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882" y="286576"/>
            <a:ext cx="10937773" cy="628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830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A8F23F-427F-F586-AFF6-DCFAC39133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A3FB8C5A-74ED-B12E-C3A3-0E298EC03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5" y="178282"/>
            <a:ext cx="10614061" cy="6501435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787C503A-9E94-AA90-78D2-0A58AA6BE0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69310" y="2241176"/>
            <a:ext cx="3763702" cy="3783108"/>
          </a:xfrm>
          <a:prstGeom prst="rect">
            <a:avLst/>
          </a:prstGeom>
          <a:solidFill>
            <a:srgbClr val="C2E4E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de-DE" sz="100" kern="100">
              <a:solidFill>
                <a:schemeClr val="accent2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kern="10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Zum Thema Wasser in den Städten der Partner gibt es viele Details, die interessant sind.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kern="10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Hier sind verschiedene Fragen zusammengestellt, die das Spiel interessant und lehrreich machen.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kern="100">
                <a:solidFill>
                  <a:schemeClr val="accent2">
                    <a:lumMod val="75000"/>
                  </a:schemeClr>
                </a:solidFill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 muss nicht alle Antworten kennen, aber es macht Spaß, das eigene Wissen zu testen. </a:t>
            </a:r>
            <a:endParaRPr lang="de-DE" kern="100">
              <a:solidFill>
                <a:schemeClr val="accent2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9653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ED841FA-33CB-B40C-A105-02B774EDC1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886" y="328180"/>
            <a:ext cx="11298227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32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E666F-B051-47F1-2B8F-F7290E7D3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97CED23-958C-05F4-96E8-6379600B0C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65" y="328180"/>
            <a:ext cx="10888390" cy="6201640"/>
          </a:xfrm>
          <a:prstGeom prst="rect">
            <a:avLst/>
          </a:prstGeom>
        </p:spPr>
      </p:pic>
      <p:sp>
        <p:nvSpPr>
          <p:cNvPr id="5" name="Textfeld 2">
            <a:extLst>
              <a:ext uri="{FF2B5EF4-FFF2-40B4-BE49-F238E27FC236}">
                <a16:creationId xmlns:a16="http://schemas.microsoft.com/office/drawing/2014/main" id="{F82A9D07-865B-DE59-951B-C35EA9F669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6329" y="2545697"/>
            <a:ext cx="7440706" cy="3792350"/>
          </a:xfrm>
          <a:prstGeom prst="rect">
            <a:avLst/>
          </a:prstGeom>
          <a:solidFill>
            <a:srgbClr val="C2E4EC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endParaRPr lang="de-DE" sz="2400" kern="100">
              <a:solidFill>
                <a:schemeClr val="accent2">
                  <a:lumMod val="75000"/>
                </a:schemeClr>
              </a:solidFill>
              <a:effectLst/>
              <a:latin typeface="Arial Rounded MT Bold" panose="020F07040305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kern="10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Das Aqua-Mino-Spiel kann man als ganz normales Domino spielen, indem einfach nur die passenden Punkte aneinandergelegt werden.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de-DE" sz="2400" kern="10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Aber man kann die Karten auch umdrehen, dort stehen viele Fragen über das Wasser in den Städten der Partner in EE / DE / IR / IT / LV / LT / SE und SK. Viel Erfolg beim Spiel! </a:t>
            </a:r>
            <a:r>
              <a:rPr lang="de-DE" sz="2400" kern="10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r>
              <a:rPr lang="de-DE" sz="2400" kern="100">
                <a:solidFill>
                  <a:schemeClr val="accent2">
                    <a:lumMod val="75000"/>
                  </a:schemeClr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68428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immel">
  <a:themeElements>
    <a:clrScheme name="Celestial">
      <a:dk1>
        <a:sysClr val="windowText" lastClr="000000"/>
      </a:dk1>
      <a:lt1>
        <a:sysClr val="window" lastClr="FFFFFF"/>
      </a:lt1>
      <a:dk2>
        <a:srgbClr val="18276C"/>
      </a:dk2>
      <a:lt2>
        <a:srgbClr val="EBEBEB"/>
      </a:lt2>
      <a:accent1>
        <a:srgbClr val="AC3EC1"/>
      </a:accent1>
      <a:accent2>
        <a:srgbClr val="477BD1"/>
      </a:accent2>
      <a:accent3>
        <a:srgbClr val="46B298"/>
      </a:accent3>
      <a:accent4>
        <a:srgbClr val="90BA4C"/>
      </a:accent4>
      <a:accent5>
        <a:srgbClr val="DD9D31"/>
      </a:accent5>
      <a:accent6>
        <a:srgbClr val="E25247"/>
      </a:accent6>
      <a:hlink>
        <a:srgbClr val="C573D2"/>
      </a:hlink>
      <a:folHlink>
        <a:srgbClr val="CCAEE8"/>
      </a:folHlink>
    </a:clrScheme>
    <a:fontScheme name="Celestial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elestial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42E5908D-19A2-46FD-89FA-638B126129E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{B8F04101-5A99-418C-8476-A4A81F641287}TFb5ae2469-0bae-4978-b0e0-39dd046150ff7fe936fd-351d53a72ca4</Template>
  <TotalTime>0</TotalTime>
  <Words>111</Words>
  <Application>Microsoft Office PowerPoint</Application>
  <PresentationFormat>Breitbild</PresentationFormat>
  <Paragraphs>7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Arial Rounded MT Bold</vt:lpstr>
      <vt:lpstr>Calibri</vt:lpstr>
      <vt:lpstr>Calibri Light</vt:lpstr>
      <vt:lpstr>Himmel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Ulrike Kurth</dc:creator>
  <cp:lastModifiedBy>Ulrike Kurth</cp:lastModifiedBy>
  <cp:revision>1</cp:revision>
  <dcterms:created xsi:type="dcterms:W3CDTF">2026-06-03T19:20:20Z</dcterms:created>
  <dcterms:modified xsi:type="dcterms:W3CDTF">2026-06-03T19:32:47Z</dcterms:modified>
</cp:coreProperties>
</file>