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0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lrike Kurth" initials="UK" lastIdx="1" clrIdx="0">
    <p:extLst>
      <p:ext uri="{19B8F6BF-5375-455C-9EA6-DF929625EA0E}">
        <p15:presenceInfo xmlns:p15="http://schemas.microsoft.com/office/powerpoint/2012/main" userId="1b26072d4e44440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756283-4B4D-C3D0-7767-8D385FE839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FB37DEAA-F149-66C2-2C37-8B0C09ADF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33F813-41DC-6BE5-7382-AF31422D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E68EFD8-E1FE-E406-FA5D-C2ABC7F29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E06DFC-4C92-1147-014E-599D680C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22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FDEEB4-681D-EEEF-5233-500C0B99E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5442B22-5169-1AF5-6308-6094AA90A4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47B63B-EB19-446D-01C5-954509B5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070D22-7679-2A78-7BA9-ED6DB0A4D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627848-4008-6525-2C63-CC0BDB68B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2226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17543970-0E72-227D-0DB4-8E63496068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E52ED70-F74C-22DA-BC32-4EE4BC6993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6853356-4B4D-1EC4-71EE-6B4912492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C24F70-E007-EF7E-6F0C-C36E8CF11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B1F676-E5AC-7BD2-C99C-546130AFD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4339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4AF549-2B9E-1706-1174-9CCCB325E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FBF610C-FC0C-F1FE-EA7C-72B09FE01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08DDA6-B51A-F8B3-3873-584DE261D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EC9C9B1-0E86-2E49-8E01-BD8840AAE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FF9985-6F6E-9727-47D5-33E096057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9092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63398-0097-9AF2-FADD-F460DA19B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5F6EAD-FF51-465C-1748-3D0BD545C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0069F66-5AA1-6312-69A0-B0B7C8D14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FECC32-142B-62F3-89E3-41253EC58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58613AC-3A41-42DC-1B5B-535FEFD37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431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0F84F0-01F9-623F-9889-FCF47A861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52DBC4-ECC1-1139-66DA-101775F3B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58AEB77-2510-C60C-98AE-2B57EDEA8A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939FF2-96AA-B3E1-5284-FE9203946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13C5991-2B2D-BC8D-B493-E4F542EE7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2252391-2038-4F9A-CE81-A2C8DD9BC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9195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177035-B187-B317-50EE-7FAEA0827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1FEA73-6F8C-4B8D-5B32-0B3196AB7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8383B4C-5F98-3EA6-F1D6-75C3C6D48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1F231C5-AFC6-60BB-280B-6A384A7817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1E3F67B-B20E-CC63-E002-ED701AD3E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13FB3FF-AF4A-DCEA-8567-318000EE7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59317E7-FE98-71D3-20D0-BBE9E60C2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7194EAC-F195-AFD6-0A97-A66898B51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740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DD4A6A-3EE7-7CCA-9EF8-8EB64D92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1AD24C6-87FC-9493-38C2-675CE56E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509C7DB-7A29-6DFB-B925-F29480160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68F9F10-BAFB-8068-21BF-66BF77B8D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078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781E24B-7903-01B4-AEF1-3016934C3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432462B-4FBE-4B3D-2546-69468EDCD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E316408-B3D9-E128-70F2-8461453EB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2299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3D7B9B-3D88-A5F4-0E89-0F161A841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0514DD4-D8FD-C431-1D68-8156936E7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C7284D7-DEA0-D0EF-B0EB-489E2B1500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E2FB173-8FDA-92A4-0330-0A42727FA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E81676-247B-99BF-DD88-12E8042A9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0B77EAA-D244-C9B0-E439-A7A72913A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154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2BEFE7-7EC9-5017-59A1-A4FA2E1E5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B1DE86D-A4DE-BA3D-AABB-E00E945DB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47B52AB-9702-231E-C68C-22B9E85360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A899E2D-16DB-7861-80AD-52FFB1AA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BF29FD9-75E9-1C9E-A33D-123ED2851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C8ACE2B-8D1F-0656-654C-3118CD0F8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2575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50AF1D3-D5E0-C333-55A0-F8E1B8249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EA726E4-0852-6582-F73F-FF759DB76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68EA40D-1693-B982-C064-A9E004EC1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F02A-F59D-46DA-AEC6-6BEBEC14A502}" type="datetimeFigureOut">
              <a:rPr lang="de-DE" smtClean="0"/>
              <a:t>07.07.2026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056CFBD-9472-164B-1D9E-E64C91FAD9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431EA3-4405-F203-FA71-4FB8A1F24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366E0-C7E4-4B64-875F-0BABF04D919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137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0F755A-4803-9A94-ACF7-F8B7EBD68E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2465" y="1073752"/>
            <a:ext cx="7173777" cy="1681163"/>
          </a:xfrm>
        </p:spPr>
        <p:txBody>
          <a:bodyPr>
            <a:normAutofit fontScale="90000"/>
          </a:bodyPr>
          <a:lstStyle/>
          <a:p>
            <a:pPr algn="l"/>
            <a:r>
              <a:rPr lang="de-DE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Übungsheft zum Buch: </a:t>
            </a:r>
            <a:br>
              <a:rPr lang="de-DE" sz="88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</a:br>
            <a:r>
              <a:rPr lang="de-DE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    </a:t>
            </a:r>
          </a:p>
        </p:txBody>
      </p:sp>
      <p:sp>
        <p:nvSpPr>
          <p:cNvPr id="5" name="Textfeld 2">
            <a:extLst>
              <a:ext uri="{FF2B5EF4-FFF2-40B4-BE49-F238E27FC236}">
                <a16:creationId xmlns:a16="http://schemas.microsoft.com/office/drawing/2014/main" id="{F955AF75-EAF7-7676-B330-15520EB79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623" y="2798946"/>
            <a:ext cx="6849035" cy="161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400" kern="100">
                <a:solidFill>
                  <a:srgbClr val="2F5597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„Mimi und Widu –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400" kern="100">
                <a:solidFill>
                  <a:srgbClr val="2F5597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 Wasser auf der Spur</a:t>
            </a:r>
            <a:r>
              <a:rPr lang="de-DE" sz="4400" kern="100">
                <a:solidFill>
                  <a:srgbClr val="2F5597"/>
                </a:solidFill>
                <a:effectLst/>
                <a:latin typeface="Bahnschrift SemiBold" panose="020B0502040204020203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endParaRPr lang="de-DE" sz="4400" kern="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619E7BE-2443-1EA8-707C-3DD44BAE7C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6243" y="0"/>
            <a:ext cx="2147505" cy="214750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960D64F-15D1-AA47-AAEF-DC8D131AE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6242" y="6218845"/>
            <a:ext cx="2147505" cy="44973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D6DB1E9-411C-6B96-31C2-5360E58E37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031" y="2977245"/>
            <a:ext cx="2143424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707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CD142-4E06-D6EB-93D6-49652D5A4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94674"/>
            <a:ext cx="11015153" cy="1325563"/>
          </a:xfrm>
        </p:spPr>
        <p:txBody>
          <a:bodyPr>
            <a:normAutofit fontScale="90000"/>
          </a:bodyPr>
          <a:lstStyle/>
          <a:p>
            <a:r>
              <a:rPr lang="de-DE" sz="40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Das Übungsheft zu den Wasser-Geschichten aus acht Ländern enthält verschieden Aufgabentypen: </a:t>
            </a:r>
            <a:br>
              <a:rPr lang="de-DE" sz="31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</a:br>
            <a:r>
              <a:rPr lang="de-DE" sz="31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 </a:t>
            </a:r>
            <a:r>
              <a:rPr lang="de-DE" sz="40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              </a:t>
            </a:r>
            <a:r>
              <a:rPr lang="de-DE" sz="31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  </a:t>
            </a:r>
            <a:endParaRPr lang="de-DE" sz="4800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F0C52BB-A2DE-E0F8-5C19-27FD1A31F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53" y="2320253"/>
            <a:ext cx="2661052" cy="403013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93459F5-67B7-AC96-8DD7-9D870FD88C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3042" y="2320253"/>
            <a:ext cx="2661052" cy="406363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BF3D4D02-8794-4A10-8B61-5BEACB45D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510" y="2337000"/>
            <a:ext cx="2661052" cy="4030135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60F1AE54-83BD-6AF4-EA51-2DC09E6F3C70}"/>
              </a:ext>
            </a:extLst>
          </p:cNvPr>
          <p:cNvSpPr txBox="1"/>
          <p:nvPr/>
        </p:nvSpPr>
        <p:spPr>
          <a:xfrm>
            <a:off x="965917" y="2603950"/>
            <a:ext cx="2383124" cy="34163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Aufgaben </a:t>
            </a: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zum Wortschatz, </a:t>
            </a: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 Satzgefügen,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zur Grammatik</a:t>
            </a:r>
          </a:p>
          <a:p>
            <a:endParaRPr lang="de-DE"/>
          </a:p>
          <a:p>
            <a:endParaRPr lang="de-DE"/>
          </a:p>
          <a:p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CEF9D84E-EF55-6381-3CCE-5C062A9F56CA}"/>
              </a:ext>
            </a:extLst>
          </p:cNvPr>
          <p:cNvSpPr txBox="1"/>
          <p:nvPr/>
        </p:nvSpPr>
        <p:spPr>
          <a:xfrm>
            <a:off x="4765473" y="2603950"/>
            <a:ext cx="2419097" cy="34163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Aufgaben</a:t>
            </a: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zum Textverständnis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 Daten und Fakten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 Entdeckungen und Entwicklungen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2B8CA6F-0395-DC08-0FFF-1B661A71E848}"/>
              </a:ext>
            </a:extLst>
          </p:cNvPr>
          <p:cNvSpPr txBox="1"/>
          <p:nvPr/>
        </p:nvSpPr>
        <p:spPr>
          <a:xfrm>
            <a:off x="8522006" y="2585998"/>
            <a:ext cx="2383124" cy="341632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Aufgaben</a:t>
            </a: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zum Rätseln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zum Rechnen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b="1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zum Nachdenken</a:t>
            </a: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endParaRPr lang="de-DE" b="1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AB629AB-725A-A94B-9EDC-C4F66C03E2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39" y="1706958"/>
            <a:ext cx="1042003" cy="139396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9E069B1-F039-C234-3CBC-031D6B0EA1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229" y="1708376"/>
            <a:ext cx="1042003" cy="139396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C363A13-24DF-0D9B-3039-866027254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1789" y="1622200"/>
            <a:ext cx="1042506" cy="139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481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25991E-5C8E-D613-0E4A-6DF824CBE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Aufgaben zur Sprache: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A8ACE90-1153-C7E9-51F5-EE6C54906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00605">
            <a:off x="1419342" y="1585244"/>
            <a:ext cx="3473411" cy="501047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1EE140D-E7D8-A987-5467-BD47D0FAD9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920">
            <a:off x="6200414" y="1592697"/>
            <a:ext cx="5525707" cy="463911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6D118FA-D635-8680-437C-3EC6EF141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8286" y="1849469"/>
            <a:ext cx="924054" cy="145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929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73B643-F829-E489-5D7F-EC0C6D7B2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FE3097-CA6B-F4AD-9FC8-69166FDEF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Aufgaben zum Inhalt: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4F8AE2A-51A6-81FD-DBF0-B1E16EAA5A89}"/>
              </a:ext>
            </a:extLst>
          </p:cNvPr>
          <p:cNvSpPr txBox="1"/>
          <p:nvPr/>
        </p:nvSpPr>
        <p:spPr>
          <a:xfrm>
            <a:off x="6257365" y="2348601"/>
            <a:ext cx="49933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de-DE" sz="140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de-DE" sz="140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de-DE" sz="14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de-DE" sz="1600">
              <a:latin typeface="Arial Rounded MT Bold" panose="020F0704030504030204" pitchFamily="34" charset="0"/>
            </a:endParaRPr>
          </a:p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366357B-28DD-D5C0-78B1-84E1A62D23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30158">
            <a:off x="8166958" y="280548"/>
            <a:ext cx="3115110" cy="629690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BF9F8EE-9AB0-4FD5-010A-49C588821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81973">
            <a:off x="550878" y="2042773"/>
            <a:ext cx="6156578" cy="363409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A046555-B08F-BAE2-E810-9A28F555A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2149" y="1834257"/>
            <a:ext cx="924054" cy="145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70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2F1FAF-29CC-F428-61FE-77220781B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0D851A-2372-C5AA-FB5B-67F7EB9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5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Aufgaben zum Rätseln: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445578A-E8DA-1EE3-3D07-A5F68B2BB7CE}"/>
              </a:ext>
            </a:extLst>
          </p:cNvPr>
          <p:cNvSpPr txBox="1"/>
          <p:nvPr/>
        </p:nvSpPr>
        <p:spPr>
          <a:xfrm>
            <a:off x="6257365" y="2348601"/>
            <a:ext cx="49933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de-DE" sz="140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endParaRPr lang="de-DE" sz="1400">
              <a:solidFill>
                <a:schemeClr val="accent1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r>
              <a:rPr lang="de-DE" sz="140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</a:rPr>
              <a:t> </a:t>
            </a:r>
          </a:p>
          <a:p>
            <a:endParaRPr lang="de-DE" sz="1600">
              <a:latin typeface="Arial Rounded MT Bold" panose="020F0704030504030204" pitchFamily="34" charset="0"/>
            </a:endParaRPr>
          </a:p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EC3C10-D9BF-C2E2-F51F-309753438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39793">
            <a:off x="262047" y="2170554"/>
            <a:ext cx="5944430" cy="366763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394EBF1-5CC3-9A2C-6D05-82418FB55D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45498">
            <a:off x="7488465" y="1681143"/>
            <a:ext cx="4493002" cy="4422677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E97D5B6-CBBF-B19F-9941-FAB791CC0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986" y="1633537"/>
            <a:ext cx="924054" cy="145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112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56DB2B-4312-2038-0C19-B4F8A9F4A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237"/>
            <a:ext cx="10515600" cy="1325563"/>
          </a:xfrm>
        </p:spPr>
        <p:txBody>
          <a:bodyPr/>
          <a:lstStyle/>
          <a:p>
            <a:r>
              <a:rPr lang="de-DE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Einsatz des Übungsheftes: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5BBD1E1-5611-A301-E55C-D7D0A5025131}"/>
              </a:ext>
            </a:extLst>
          </p:cNvPr>
          <p:cNvSpPr txBox="1"/>
          <p:nvPr/>
        </p:nvSpPr>
        <p:spPr>
          <a:xfrm>
            <a:off x="838200" y="1418528"/>
            <a:ext cx="1142844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Das Material kann im Fremdsprachenunterricht Deutsch eingesetzt werden, </a:t>
            </a:r>
          </a:p>
          <a:p>
            <a:r>
              <a:rPr lang="de-DE" sz="2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	um Sprachkenntnisse zu festigen und zu trainieren. </a:t>
            </a:r>
          </a:p>
          <a:p>
            <a:endParaRPr lang="de-DE" sz="2400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Die Fragen zu Daten und Fakten prüfen das Textverständnis und gleichzeitig, </a:t>
            </a:r>
          </a:p>
          <a:p>
            <a:r>
              <a:rPr lang="de-DE" sz="2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	in wieweit die Lernenden die Beschreibungen verstanden haben. </a:t>
            </a:r>
          </a:p>
          <a:p>
            <a:endParaRPr lang="de-DE" sz="2400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Die Übungsaufgaben können eingesetzt werden, um einige Aussagen, die Mimi 	und Widu im Buch machen, noch einmal zu diskutieren:</a:t>
            </a:r>
          </a:p>
          <a:p>
            <a:endParaRPr lang="de-DE" sz="2400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de-DE" sz="20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wie haben die Menschen sich mit der Kraft des Wassers arrangiert? 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de-DE" sz="20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welche Gefahren sind damit verbunden, wenn man in die Natur eingreift? 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de-DE" sz="20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welche Erfindungen rund um das Wasser sind bis heute für uns hilfreich? </a:t>
            </a:r>
          </a:p>
          <a:p>
            <a:pPr marL="800100" lvl="1" indent="-342900">
              <a:buFont typeface="Wingdings" panose="05000000000000000000" pitchFamily="2" charset="2"/>
              <a:buChar char="v"/>
            </a:pPr>
            <a:r>
              <a:rPr lang="de-DE" sz="20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wie können wir das Wasser schützen und die Balance zwischen Mensch und Natur pflegen? </a:t>
            </a:r>
          </a:p>
          <a:p>
            <a:pPr lvl="1"/>
            <a:endParaRPr lang="de-DE" sz="2000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pPr marL="342900" indent="-342900">
              <a:buFont typeface="Symbol" panose="05050102010706020507" pitchFamily="18" charset="2"/>
              <a:buChar char="Þ"/>
            </a:pPr>
            <a:r>
              <a:rPr lang="de-DE" sz="2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</a:rPr>
              <a:t>Wir wünschen einen guten Lernerfolg und interessante Gespräche! </a:t>
            </a:r>
            <a:r>
              <a:rPr lang="de-DE" sz="2400">
                <a:solidFill>
                  <a:schemeClr val="accent1">
                    <a:lumMod val="75000"/>
                  </a:schemeClr>
                </a:solidFill>
                <a:latin typeface="Bahnschrift SemiBold" panose="020B0502040204020203" pitchFamily="34" charset="0"/>
                <a:sym typeface="Wingdings" panose="05000000000000000000" pitchFamily="2" charset="2"/>
              </a:rPr>
              <a:t></a:t>
            </a:r>
            <a:endParaRPr lang="de-DE" sz="2400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  <a:p>
            <a:endParaRPr lang="de-DE" sz="2400">
              <a:solidFill>
                <a:schemeClr val="accent1">
                  <a:lumMod val="75000"/>
                </a:schemeClr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178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205</Words>
  <Application>Microsoft Office PowerPoint</Application>
  <PresentationFormat>Breitbild</PresentationFormat>
  <Paragraphs>59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4" baseType="lpstr">
      <vt:lpstr>Arial</vt:lpstr>
      <vt:lpstr>Arial Rounded MT Bold</vt:lpstr>
      <vt:lpstr>Bahnschrift SemiBold</vt:lpstr>
      <vt:lpstr>Calibri</vt:lpstr>
      <vt:lpstr>Calibri Light</vt:lpstr>
      <vt:lpstr>Symbol</vt:lpstr>
      <vt:lpstr>Wingdings</vt:lpstr>
      <vt:lpstr>Office</vt:lpstr>
      <vt:lpstr>Übungsheft zum Buch:      </vt:lpstr>
      <vt:lpstr>Das Übungsheft zu den Wasser-Geschichten aus acht Ländern enthält verschieden Aufgabentypen:                   </vt:lpstr>
      <vt:lpstr>Aufgaben zur Sprache:</vt:lpstr>
      <vt:lpstr>Aufgaben zum Inhalt:</vt:lpstr>
      <vt:lpstr>Aufgaben zum Rätseln:</vt:lpstr>
      <vt:lpstr>Einsatz des Übungsheftes: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Ulrike Kurth</dc:creator>
  <cp:lastModifiedBy>Ulrike Kurth</cp:lastModifiedBy>
  <cp:revision>11</cp:revision>
  <dcterms:created xsi:type="dcterms:W3CDTF">2026-03-07T19:25:51Z</dcterms:created>
  <dcterms:modified xsi:type="dcterms:W3CDTF">2026-07-07T15:29:13Z</dcterms:modified>
</cp:coreProperties>
</file>